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78" r:id="rId11"/>
    <p:sldId id="282" r:id="rId12"/>
    <p:sldId id="286" r:id="rId13"/>
    <p:sldId id="279" r:id="rId14"/>
    <p:sldId id="284" r:id="rId15"/>
    <p:sldId id="285" r:id="rId16"/>
    <p:sldId id="280" r:id="rId17"/>
    <p:sldId id="281" r:id="rId18"/>
    <p:sldId id="283" r:id="rId19"/>
    <p:sldId id="264" r:id="rId20"/>
    <p:sldId id="265" r:id="rId21"/>
    <p:sldId id="266" r:id="rId22"/>
    <p:sldId id="267" r:id="rId23"/>
    <p:sldId id="268" r:id="rId24"/>
    <p:sldId id="287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7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ownloads\videoplayback%20(2).mp4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ownloads\&#1040;&#1075;&#1072;&#1090;&#1072;%20&#1050;&#1088;&#1080;&#1089;&#1090;&#1080;%20-%20&#1071;%20&#1085;&#1072;%20&#1090;&#1077;&#1073;&#1077;,%20&#1082;&#1072;&#1082;%20&#1085;&#1072;%20&#1074;&#1086;&#1081;&#1085;&#1077;.mp3" TargetMode="Externa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ownloads\Lumen_-_Sid_I_Nensi(uzimusic.ru).mp3" TargetMode="Externa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ownloads\videoplayback.mp4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ownloads\Leningrad_-_Www(uzimusic.ru).mp3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Рок-музыка в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\Desktop\музыка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1\Desktop\музыка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1\Desktop\музыка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\Desktop\музыка\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1\Desktop\музыка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1\Desktop\музыка\915017.483x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\Desktop\музыка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1\Desktop\музыка\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1\Desktop\музыка\Coiy-Vik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ideoplayback (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3434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Рок в Москве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1985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Дом культуры имени Горбунова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1980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еталл (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хэви-метал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черты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Рок появился в России в 60-е годы.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1970-е годы появилась группа «Машина времени»</a:t>
            </a:r>
          </a:p>
          <a:p>
            <a:endParaRPr lang="ru-RU" dirty="0"/>
          </a:p>
        </p:txBody>
      </p:sp>
      <p:pic>
        <p:nvPicPr>
          <p:cNvPr id="1028" name="Picture 4" descr="C:\Users\1\Desktop\музыка\3054686d1fdd8f7c2a74384c894cc214-quality_70Xresize_crop_1Xallow_enlarge_0Xw_750Xh_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743200"/>
            <a:ext cx="5181600" cy="3889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музыка\11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Свердловский рок- клуб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Наутилус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Помпилиус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 Вячеслав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Бутусов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Агата Кристи ( Вадим и Глеб Самойловы)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музыка\1516267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музыка\2017072713171113f9758e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1\Desktop\музы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599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музыка\2feb2e5d5be87b7b27ab776b3fa55d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  <p:pic>
        <p:nvPicPr>
          <p:cNvPr id="5" name="Агата Кристи - Я на тебе, как на войне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Desktop\музыка\df88998d3c14674034df5c8902cde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наше время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Сплин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Земфира</a:t>
            </a:r>
          </a:p>
          <a:p>
            <a:pPr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Lumen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Би-2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Слот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Ленинград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музыка\37618edf83c806a55520e70b12bfa29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686800" cy="6629400"/>
          </a:xfrm>
          <a:prstGeom prst="rect">
            <a:avLst/>
          </a:prstGeom>
          <a:noFill/>
        </p:spPr>
      </p:pic>
      <p:pic>
        <p:nvPicPr>
          <p:cNvPr id="5" name="Lumen_-_Sid_I_Nensi(uzi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музыка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44196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6477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Санкт-Петербург считается родиной рока, так как именно в Санкт-Петербурге был открыт первый официальный рок-клуб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«Кино», «Алиса», «ДДТ»….)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Тропиллло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владелец первой частной студии звукозаписи в СССР</a:t>
            </a:r>
          </a:p>
        </p:txBody>
      </p:sp>
      <p:pic>
        <p:nvPicPr>
          <p:cNvPr id="5" name="Рисунок 4" descr="34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124200"/>
            <a:ext cx="3276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музыка\1534076120_zemfi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204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музыка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7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Сергей Шнуров</a:t>
            </a:r>
            <a:endParaRPr lang="ru-RU" dirty="0"/>
          </a:p>
        </p:txBody>
      </p:sp>
      <p:pic>
        <p:nvPicPr>
          <p:cNvPr id="18434" name="Picture 2" descr="C:\Users\1\Desktop\музыка\inx960x6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1063" y="1600200"/>
            <a:ext cx="6781873" cy="4525963"/>
          </a:xfrm>
          <a:prstGeom prst="rect">
            <a:avLst/>
          </a:prstGeom>
          <a:noFill/>
        </p:spPr>
      </p:pic>
      <p:pic>
        <p:nvPicPr>
          <p:cNvPr id="5" name="Leningrad_-_Www(uzi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ДДТ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музыка\dd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915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музыка\1-xkytvl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«Аквариум»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музыка\Аквариу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991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музыка\akvar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«Кино»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музыка\rubric_issue_event_446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915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esktop\музыка\slide_1.jpg"/>
          <p:cNvPicPr>
            <a:picLocks noChangeAspect="1" noChangeArrowheads="1"/>
          </p:cNvPicPr>
          <p:nvPr/>
        </p:nvPicPr>
        <p:blipFill>
          <a:blip r:embed="rId2"/>
          <a:srcRect b="1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PresentationFormat>Экран (4:3)</PresentationFormat>
  <Paragraphs>27</Paragraphs>
  <Slides>32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Рок-музыка в России</vt:lpstr>
      <vt:lpstr>Основные черты</vt:lpstr>
      <vt:lpstr>Слайд 3</vt:lpstr>
      <vt:lpstr>Группа ДДТ</vt:lpstr>
      <vt:lpstr>Слайд 5</vt:lpstr>
      <vt:lpstr>Группа «Аквариум»</vt:lpstr>
      <vt:lpstr>Слайд 7</vt:lpstr>
      <vt:lpstr>Группа «Кино»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Рок в Москве 1985 Дом культуры имени Горбунова </vt:lpstr>
      <vt:lpstr>Слайд 20</vt:lpstr>
      <vt:lpstr>Свердловский рок- клуб 1986</vt:lpstr>
      <vt:lpstr>Слайд 22</vt:lpstr>
      <vt:lpstr>Слайд 23</vt:lpstr>
      <vt:lpstr>Слайд 24</vt:lpstr>
      <vt:lpstr>Слайд 25</vt:lpstr>
      <vt:lpstr>Слайд 26</vt:lpstr>
      <vt:lpstr>В наше время</vt:lpstr>
      <vt:lpstr>Слайд 28</vt:lpstr>
      <vt:lpstr>Слайд 29</vt:lpstr>
      <vt:lpstr>Слайд 30</vt:lpstr>
      <vt:lpstr>Слайд 31</vt:lpstr>
      <vt:lpstr>Сергей Шнуров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Рок-музыка в России</dc:title>
  <dc:creator>1</dc:creator>
  <cp:lastModifiedBy>1</cp:lastModifiedBy>
  <cp:revision>1</cp:revision>
  <dcterms:created xsi:type="dcterms:W3CDTF">2019-10-03T01:14:28Z</dcterms:created>
  <dcterms:modified xsi:type="dcterms:W3CDTF">2019-10-03T02:16:43Z</dcterms:modified>
</cp:coreProperties>
</file>