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6" r:id="rId4"/>
    <p:sldId id="258" r:id="rId5"/>
    <p:sldId id="269" r:id="rId6"/>
    <p:sldId id="270" r:id="rId7"/>
    <p:sldId id="271" r:id="rId8"/>
    <p:sldId id="272" r:id="rId9"/>
    <p:sldId id="266" r:id="rId10"/>
    <p:sldId id="267" r:id="rId11"/>
    <p:sldId id="268" r:id="rId12"/>
    <p:sldId id="260" r:id="rId13"/>
    <p:sldId id="274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61" r:id="rId24"/>
    <p:sldId id="262" r:id="rId25"/>
    <p:sldId id="263" r:id="rId26"/>
    <p:sldId id="264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Авторская песня в России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1\Desktop\КИТАЙ НОВЫЕ РАЗРАБОТКИ\юмор\творческое задание\Авторская песня в России\slide_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5240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1\Desktop\КИТАЙ НОВЫЕ РАЗРАБОТКИ\юмор\творческое задание\Авторская песня в России\slide_8.jpg"/>
          <p:cNvPicPr>
            <a:picLocks noChangeAspect="1" noChangeArrowheads="1"/>
          </p:cNvPicPr>
          <p:nvPr/>
        </p:nvPicPr>
        <p:blipFill>
          <a:blip r:embed="rId2"/>
          <a:srcRect r="2500" b="77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КИТАЙ НОВЫЕ РАЗРАБОТКИ\юмор\творческое задание\Авторская песня в России\img4.jpg"/>
          <p:cNvPicPr>
            <a:picLocks noChangeAspect="1" noChangeArrowheads="1"/>
          </p:cNvPicPr>
          <p:nvPr/>
        </p:nvPicPr>
        <p:blipFill>
          <a:blip r:embed="rId2"/>
          <a:srcRect b="11111"/>
          <a:stretch>
            <a:fillRect/>
          </a:stretch>
        </p:blipFill>
        <p:spPr bwMode="auto">
          <a:xfrm>
            <a:off x="0" y="-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1\Desktop\КИТАЙ НОВЫЕ РАЗРАБОТКИ\юмор\творческое задание\Авторская песня в России\slide_3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0000"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1\Desktop\КИТАЙ НОВЫЕ РАЗРАБОТКИ\юмор\творческое задание\Авторская песня в России\slide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6387" name="Picture 3" descr="C:\Users\1\Desktop\КИТАЙ НОВЫЕ РАЗРАБОТКИ\юмор\творческое задание\Авторская песня в России\slide_4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1\Desktop\КИТАЙ НОВЫЕ РАЗРАБОТКИ\юмор\творческое задание\Авторская песня в России\slide_6 (1).jpg"/>
          <p:cNvPicPr>
            <a:picLocks noChangeAspect="1" noChangeArrowheads="1"/>
          </p:cNvPicPr>
          <p:nvPr/>
        </p:nvPicPr>
        <p:blipFill>
          <a:blip r:embed="rId2"/>
          <a:srcRect b="177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1\Desktop\КИТАЙ НОВЫЕ РАЗРАБОТКИ\юмор\творческое задание\Авторская песня в России\slide_8 (1).jpg"/>
          <p:cNvPicPr>
            <a:picLocks noChangeAspect="1" noChangeArrowheads="1"/>
          </p:cNvPicPr>
          <p:nvPr/>
        </p:nvPicPr>
        <p:blipFill>
          <a:blip r:embed="rId2"/>
          <a:srcRect b="88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1\Desktop\КИТАЙ НОВЫЕ РАЗРАБОТКИ\юмор\творческое задание\Авторская песня в России\slide_10.jpg"/>
          <p:cNvPicPr>
            <a:picLocks noChangeAspect="1" noChangeArrowheads="1"/>
          </p:cNvPicPr>
          <p:nvPr/>
        </p:nvPicPr>
        <p:blipFill>
          <a:blip r:embed="rId2"/>
          <a:srcRect b="122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1\Desktop\КИТАЙ НОВЫЕ РАЗРАБОТКИ\юмор\творческое задание\Авторская песня в России\slide_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8889"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1\Desktop\КИТАЙ НОВЫЕ РАЗРАБОТКИ\юмор\творческое задание\Авторская песня в России\slide_14.jpg"/>
          <p:cNvPicPr>
            <a:picLocks noChangeAspect="1" noChangeArrowheads="1"/>
          </p:cNvPicPr>
          <p:nvPr/>
        </p:nvPicPr>
        <p:blipFill>
          <a:blip r:embed="rId2"/>
          <a:srcRect b="1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\Desktop\КИТАЙ НОВЫЕ РАЗРАБОТКИ\юмор\творческое задание\Авторская песня в России\slide_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1\Desktop\КИТАЙ НОВЫЕ РАЗРАБОТКИ\юмор\творческое задание\Авторская песня в России\slide_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1\Desktop\КИТАЙ НОВЫЕ РАЗРАБОТКИ\юмор\творческое задание\Авторская песня в России\slide_19.jpg"/>
          <p:cNvPicPr>
            <a:picLocks noChangeAspect="1" noChangeArrowheads="1"/>
          </p:cNvPicPr>
          <p:nvPr/>
        </p:nvPicPr>
        <p:blipFill>
          <a:blip r:embed="rId2"/>
          <a:srcRect b="1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1\Desktop\КИТАЙ НОВЫЕ РАЗРАБОТКИ\юмор\творческое задание\Авторская песня в России\slide_20.jpg"/>
          <p:cNvPicPr>
            <a:picLocks noChangeAspect="1" noChangeArrowheads="1"/>
          </p:cNvPicPr>
          <p:nvPr/>
        </p:nvPicPr>
        <p:blipFill>
          <a:blip r:embed="rId2"/>
          <a:srcRect b="88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esktop\КИТАЙ НОВЫЕ РАЗРАБОТКИ\юмор\творческое задание\Авторская песня в России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esktop\КИТАЙ НОВЫЕ РАЗРАБОТКИ\юмор\творческое задание\Авторская песня в России\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\Desktop\КИТАЙ НОВЫЕ РАЗРАБОТКИ\юмор\творческое задание\Авторская песня в России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\Desktop\КИТАЙ НОВЫЕ РАЗРАБОТКИ\юмор\творческое задание\Авторская песня в России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1\Desktop\КИТАЙ НОВЫЕ РАЗРАБОТКИ\юмор\творческое задание\Авторская песня в России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1\Desktop\КИТАЙ НОВЫЕ РАЗРАБОТКИ\юмор\творческое задание\Авторская песня в России\img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1\Desktop\КИТАЙ НОВЫЕ РАЗРАБОТКИ\юмор\творческое задание\Авторская песня в России\img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Авторская песня в России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КИТАЙ НОВЫЕ РАЗРАБОТКИ\юмор\творческое задание\Авторская песня в России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1\Desktop\КИТАЙ НОВЫЕ РАЗРАБОТКИ\юмор\творческое задание\Авторская песня в России\img3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1\Desktop\КИТАЙ НОВЫЕ РАЗРАБОТКИ\юмор\творческое задание\Авторская песня в России\img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C:\Users\1\Desktop\КИТАЙ НОВЫЕ РАЗРАБОТКИ\юмор\творческое задание\Авторская песня в России\img6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1\Desktop\КИТАЙ НОВЫЕ РАЗРАБОТКИ\юмор\творческое задание\Авторская песня в России\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C:\Users\1\Desktop\КИТАЙ НОВЫЕ РАЗРАБОТКИ\юмор\творческое задание\Авторская песня в России\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1\Desktop\КИТАЙ НОВЫЕ РАЗРАБОТКИ\юмор\творческое задание\Авторская песня в России\img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КИТАЙ НОВЫЕ РАЗРАБОТКИ\юмор\творческое задание\Авторская песня в России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Истоки авторской песни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1\Desktop\КИТАЙ НОВЫЕ РАЗРАБОТКИ\юмор\творческое задание\Авторская песня в России\Slid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1\Desktop\КИТАЙ НОВЫЕ РАЗРАБОТКИ\юмор\творческое задание\Авторская песня в России\Slide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64444"/>
          <a:stretch>
            <a:fillRect/>
          </a:stretch>
        </p:blipFill>
        <p:spPr bwMode="auto">
          <a:xfrm>
            <a:off x="228600" y="1981200"/>
            <a:ext cx="89154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1\Desktop\КИТАЙ НОВЫЕ РАЗРАБОТКИ\юмор\творческое задание\Авторская песня в России\Slide8.jpg"/>
          <p:cNvPicPr>
            <a:picLocks noChangeAspect="1" noChangeArrowheads="1"/>
          </p:cNvPicPr>
          <p:nvPr/>
        </p:nvPicPr>
        <p:blipFill>
          <a:blip r:embed="rId2"/>
          <a:srcRect t="79630" r="-2223"/>
          <a:stretch>
            <a:fillRect/>
          </a:stretch>
        </p:blipFill>
        <p:spPr bwMode="auto">
          <a:xfrm>
            <a:off x="381000" y="2590800"/>
            <a:ext cx="84582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1\Desktop\КИТАЙ НОВЫЕ РАЗРАБОТКИ\юмор\творческое задание\Авторская песня в России\slide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PresentationFormat>Экран (4:3)</PresentationFormat>
  <Paragraphs>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Office Theme</vt:lpstr>
      <vt:lpstr>Авторская песня в России</vt:lpstr>
      <vt:lpstr>Слайд 2</vt:lpstr>
      <vt:lpstr>Авторская песня в России</vt:lpstr>
      <vt:lpstr>Слайд 4</vt:lpstr>
      <vt:lpstr>Истоки авторской песни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Авторская песня в России</dc:title>
  <dc:creator>1</dc:creator>
  <cp:lastModifiedBy>1</cp:lastModifiedBy>
  <cp:revision>1</cp:revision>
  <dcterms:created xsi:type="dcterms:W3CDTF">2019-10-01T08:19:43Z</dcterms:created>
  <dcterms:modified xsi:type="dcterms:W3CDTF">2019-10-01T09:04:49Z</dcterms:modified>
</cp:coreProperties>
</file>