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4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Система уровней владения русским языком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оценки знаний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Разговорная практика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Базовый уровень ( первая ступень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180-200 учебных часов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вступать в коммуникацию, знакомиться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кем-либо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представляться или представлять другого человека, здороваться, прощаться, обращаться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кому-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либо, благодарить, извиняться, отвечать на благодарность и извинения,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поздравлять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просить повторить,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переспрашивать, выражать пожелание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задавать вопрос и сообщать о факте или событии, лице, предмете, о наличии или отсутствии лица или предмета;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количестве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принадлежности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действии, времени, месте, причине и цели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 события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выражать намерение, желание, просьбу, пожелание, совет,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приглашение, согласие или несогласие, отказ, разрешение или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запрещение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обещание,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неуверенность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выражать свое отношение: давать оценку лицу, предмету, факту,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событию.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себе. Биография: детство, учеба, работа, интересы.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 (знакомый, член семьи).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работа (место работы, профессия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иностранного языка.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день.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время, отдых, интересы.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город, столица.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Здоровье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Первый уровень общее владение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400-460 учебных часов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 нормами русского речевого этикета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вступать в коммуникацию, знакомиться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кем-либо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представляться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другого человека, здороваться, прощаться, обращаться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кому-либо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благодарить, извиняться, отвечать на благодарность и извинения, поздравлять;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инициировать и поддерживать общение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изменять тему (направление) беседы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привлекать внимание, просить повторить,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переспрашивать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напоминать, завершать беседу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запрашивать и сообщать информацию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задавать вопрос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сообщать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факте или событии, лице, предмете, о наличии или отсутствии лица или предмета, о количестве, качестве, принадлежности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о действии, времени, месте, причине и цели действия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события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возможности, необходимости, вероятности, невозможности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осуществления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выражать намерение, желание, просьбу (требование),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пожелание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совет, предложение, приглашение, согласие или несогласие,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разрешение или запрещение, обещание, неуверенность, сомнение;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выражать свое отношение: давать оценку лицу, предмету, факту, событию, поступку; выражать предпочтение, осуждение, удивление, сочувствие, сожаление.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1 (позиции 1—5). Примите участие в диалогах. Ответьте на реплики собеседника.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давно не видел вашего друга. Где он сейчас? Чем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занимается?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Какой сувенир Вы хотите (хотели бы) привезти из России?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— Извините, мне хочется посмотреть центр города. Это далеко? Как доехать отсюда до центра города?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— Я хочу купить сувениры, но сегодня воскресенье. Скажите,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жалуйста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когда в воскресенье закрываются магазины в вашем городе? —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— Скажите, пожалуйста, Вы не знаете, где здесь можно хорошо и недорого поужинать?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диалог-расспрос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диалог-сообщение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диалог-побуждение)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административной службе (в деканате, в дирекции, в офисе и т. п.);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магазине, киоске, кассе;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на почте;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банке, в пункте обмена валюты;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ресторане, буфете, кафе, столовой;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— в библиотеке;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на занятиях;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на улицах города, в транспорте;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театре, музее, на экскурсии;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— в поликлинике, у врача, в аптеке;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ситуации общения по телефону, факсу;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в гостинице; 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— на вокзале, в аэропорту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Монолог</a:t>
            </a:r>
            <a:br>
              <a:rPr lang="ru-RU" dirty="0" smtClean="0"/>
            </a:br>
            <a:r>
              <a:rPr lang="ru-RU" dirty="0" smtClean="0"/>
              <a:t>600-700 слов/ 20 фраз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Биография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детство, учеба и работа, интересы. Семья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Выбор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места учебы или работы, профессии и др.; выражение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от%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ношения к ним.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образования: школы, колледжи, институты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универси%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России и в родной стране.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Роль иностранных языков в жизни человека. Изучение русского языка.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жизни (режим работы, отдых, традиции, общение 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колле%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друзьями).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Свободное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время. Отдых, интересы, увлечения (искусство, спорт, путешествия и т. п.).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Город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Столица страны. Родной город. Город как центр культуры и туризма. Проблемы современного города. Жизнь в городе и деревне.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Страна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Россия. Её регионы. Родная страна: география,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экономика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культура, история и т. п.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Известные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деятели науки и культуры России и родной страны. 10. Природа. Природа и человек.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Экология.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гостях Вы познакомились с молодыми людьми, которые рассказали Вам, как они с друзьями проводят свободное время. Расскажите и Вы о своих интересах,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увлечениях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о том, как Вы проводите свободное время.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можете рассказать: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Вы учитесь (работаете), остаётся ли у Вас свободное время после учёбы (работы);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Вы интересуетесь, как, когда и почему появился у Вас этот интерес;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любите делать в свободное время;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предпочитаете отдыхать (дома, за городом, в кафе, на дискотеке и т.д.);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Вы театр, живопись, музыку, танцы, компьютерные игры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Вашем рассказе должно быть не менее 20 фраз.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уровень. Общее владения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720 учебных часов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9283" t="9375" r="8639" b="35417"/>
          <a:stretch>
            <a:fillRect/>
          </a:stretch>
        </p:blipFill>
        <p:spPr bwMode="auto">
          <a:xfrm>
            <a:off x="228600" y="9144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а) контактоустанавливающие интенции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вступать в коммуникацию,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инициировать беседу,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поддерживать беседу,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изменять тему (направление) беседы,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завершать беседу адекватно ситуации общения;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приветствовать,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привлекать внимание,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представляться,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представлять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кого-либо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прощаться в соответствии с социальными ролями собеседников; — благодарить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извиняться,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поздравлять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соболезновать,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желать удачи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 приглашать в соответствии с правилами речевого этикета;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Регулирующие 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побуждать собеседника к совершению действия: выражать просьбу, совет, предложение, пожелание, требование, приказ, указание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реагировать на побуждение: выражать согласие/несогласие, разрешать, запрещать, возражать, сомневаться; обещать, заверять, давать гарантии, обнадеживать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Информативные 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запрашивать о событиях и фактах, об условиях, целях, причинах следствиях; о возможности, вероятности, необходимости; а также дополнять, выяснять, уточнять, расспрашивать, объяснять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Оценочные 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выражать и выяснять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интеллектуальное отношение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высказывать желание, потребность, намерение, предпочтение, мнение, предположение, осведомленность; — выражать и выяснять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морально-этическую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оценку: одобрять, хвалить, упрекать, осуждать, порицать;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выражать и выяснять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социально-правовую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оценку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оправдывать, защищать, обвинять;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выражать и выяснять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рациональную оценку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сравнивать со стандартом, нормой, оценивать целесообразность, эффективность, возможность/невозможность, истинность, вероятность/маловероятность и т.д.;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выражать и выяснять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эмоциональную оцен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ку: высказывать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предпочтение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удовольствие/неудовольствие, удивление, любопытство, равнодушие, восхищение, разочарование, раздражение, безразличие, расположение/нерасположение, радость/печаль, заинтересованность, страх, обеспокоенность, опасение, надежду.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социальнобытовой сфере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при обеспечении личных потребностей — в банке, в поликлинике, в страховой компании, в ресторане, в транспорте и т.д.;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социальнокультурной сфере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при удовлетворении своих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эстетисческих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познавательных потребностей — в театре, в кино, в клубе,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выставке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музее и в библиотеке;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официальноделовой сфере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при решении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социально-правовых вопросов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администрации, налоговой инспекции, в ГАИ, в банке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Монолог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 актуален для говорящего как личности — «Человек и его личная жизнь», «Семья», «Работа», «Отдых», «Мужчина и женщина», «Родители и дети», «Путешествия», «Свободное время», «Увлечения».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2ой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 имеет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социально-культурный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 — «Человек и общество», «Человек и политика», «Человек и экономика», «Человек и наука», «Человек и искусство».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3ий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 связан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общегуманистической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проблематикой — «Человек и природа», «Земля — наш общий дом», «Духовное развитие человечества», «Человек и освоение космического пространства».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29502" t="26042" r="9590" b="16667"/>
          <a:stretch>
            <a:fillRect/>
          </a:stretch>
        </p:blipFill>
        <p:spPr bwMode="auto">
          <a:xfrm>
            <a:off x="152400" y="3048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9283" t="8333" r="9224" b="31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Элементарный уровень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100-120 учебных часов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вступать в коммуникацию, знакомиться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кем-либо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представлять другого человека,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здороваться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прощаться,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обращаться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кому-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либо,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извиняться, отвечать на благодарность и извинения,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повторить;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задавать вопрос и сообщать о факте или событии, лице, предмете, о наличии или отсутствии лица или предмета, о качестве, принадлежности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 событии, действии, времени и месте действия, его причине;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выражать желание, просьбу, предложение, приглашение, согласие или несогласие, отказ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выражать свое отношение: давать оценку лицу, предмету, факту,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действию.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магазине, киоске, кассе;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почте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в банке, в пункте обмена валюты;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ресторане, буфете, кафе, столовой;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библиотеке;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занятиях;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улицах города, в транспорте;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поликлинике, у врача, в аптеке.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Монолог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1.Рассказ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 себе. Элементы биографии: детство, учеба, работа, интересы.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Мой друг (знакомый, член семьи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Семья.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Мой рабочий день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 Свободное время, отдых, интересы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Примите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участие в диалоге. Ответьте собеседнику.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Скажите, пожалуйста, сколько сейчас времени? — ... 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Вы будете пить чай, кофе или сок?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 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Познакомьтесь с программой телепередач, которые Вы можете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посмот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воскресенье. Выберите передачи, которые Вы хотите посмотреть. Скажите: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передачи,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по,вашему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интересные;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хотите их посмотреть.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06.00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«Доброе утро». 09.00 — Новости. 09.30 — «Бизнес в Москве». Гости передачи — американские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бизнесме$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которые работают в Москве. 10.00 — «В мире книг». В программе: новые детские книги. Почему дети мало читают? На этот вопрос ответит детский писатель Г.Остер. Интересно, а дети писателя любят читать? 10.40 — «Я и моя собака» ...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1804</Words>
  <PresentationFormat>Экран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Система уровней владения русским языком</vt:lpstr>
      <vt:lpstr>Слайд 2</vt:lpstr>
      <vt:lpstr>Слайд 3</vt:lpstr>
      <vt:lpstr>Слайд 4</vt:lpstr>
      <vt:lpstr>А1</vt:lpstr>
      <vt:lpstr>Интенции</vt:lpstr>
      <vt:lpstr>Ситуации</vt:lpstr>
      <vt:lpstr>Монолог</vt:lpstr>
      <vt:lpstr>Задания</vt:lpstr>
      <vt:lpstr>А2</vt:lpstr>
      <vt:lpstr>Интенции</vt:lpstr>
      <vt:lpstr>Темы</vt:lpstr>
      <vt:lpstr>B1</vt:lpstr>
      <vt:lpstr>Интенции</vt:lpstr>
      <vt:lpstr>Задание 1 (позиции 1—5). Примите участие в диалогах. Ответьте на реплики собеседника.  </vt:lpstr>
      <vt:lpstr>Ситуации (диалог-расспрос, диалог-сообщение, диалог-побуждение)</vt:lpstr>
      <vt:lpstr>Монолог 600-700 слов/ 20 фраз</vt:lpstr>
      <vt:lpstr>Задания</vt:lpstr>
      <vt:lpstr>В2</vt:lpstr>
      <vt:lpstr>Интенции</vt:lpstr>
      <vt:lpstr>Регулирующие интенции</vt:lpstr>
      <vt:lpstr>Информативные интенции</vt:lpstr>
      <vt:lpstr>Оценочные интенции</vt:lpstr>
      <vt:lpstr>Слайд 24</vt:lpstr>
      <vt:lpstr>Ситуации</vt:lpstr>
      <vt:lpstr>Монолог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уровней владения русским языком</dc:title>
  <dc:creator>1</dc:creator>
  <cp:lastModifiedBy>1</cp:lastModifiedBy>
  <cp:revision>1</cp:revision>
  <dcterms:created xsi:type="dcterms:W3CDTF">2019-07-02T02:37:30Z</dcterms:created>
  <dcterms:modified xsi:type="dcterms:W3CDTF">2019-07-02T04:19:32Z</dcterms:modified>
</cp:coreProperties>
</file>