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9" r:id="rId29"/>
    <p:sldId id="284" r:id="rId30"/>
    <p:sldId id="285" r:id="rId31"/>
    <p:sldId id="286" r:id="rId32"/>
    <p:sldId id="287" r:id="rId33"/>
    <p:sldId id="288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9" r:id="rId80"/>
    <p:sldId id="343" r:id="rId81"/>
    <p:sldId id="344" r:id="rId82"/>
    <p:sldId id="345" r:id="rId83"/>
    <p:sldId id="346" r:id="rId84"/>
    <p:sldId id="347" r:id="rId85"/>
    <p:sldId id="348" r:id="rId86"/>
    <p:sldId id="340" r:id="rId87"/>
    <p:sldId id="341" r:id="rId88"/>
    <p:sldId id="342" r:id="rId8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76" y="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E0F4-273A-46B8-A0E0-DAFA055D345C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42F9-F209-417B-98B6-D73A90516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252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E0F4-273A-46B8-A0E0-DAFA055D345C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42F9-F209-417B-98B6-D73A90516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689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E0F4-273A-46B8-A0E0-DAFA055D345C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42F9-F209-417B-98B6-D73A90516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713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E0F4-273A-46B8-A0E0-DAFA055D345C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42F9-F209-417B-98B6-D73A90516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584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E0F4-273A-46B8-A0E0-DAFA055D345C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42F9-F209-417B-98B6-D73A90516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171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E0F4-273A-46B8-A0E0-DAFA055D345C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42F9-F209-417B-98B6-D73A90516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50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E0F4-273A-46B8-A0E0-DAFA055D345C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42F9-F209-417B-98B6-D73A90516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961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E0F4-273A-46B8-A0E0-DAFA055D345C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42F9-F209-417B-98B6-D73A90516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696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E0F4-273A-46B8-A0E0-DAFA055D345C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42F9-F209-417B-98B6-D73A90516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98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E0F4-273A-46B8-A0E0-DAFA055D345C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42F9-F209-417B-98B6-D73A90516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414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E0F4-273A-46B8-A0E0-DAFA055D345C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42F9-F209-417B-98B6-D73A90516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22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6E0F4-273A-46B8-A0E0-DAFA055D345C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542F9-F209-417B-98B6-D73A90516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5" y="100012"/>
            <a:ext cx="9086850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21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214312"/>
            <a:ext cx="977265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87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787" y="247650"/>
            <a:ext cx="9496425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8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7" y="157162"/>
            <a:ext cx="9305925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60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204787"/>
            <a:ext cx="9686925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92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252412"/>
            <a:ext cx="1000125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69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87" y="161925"/>
            <a:ext cx="9953625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34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" y="152400"/>
            <a:ext cx="1109662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74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78" y="1740354"/>
            <a:ext cx="11618788" cy="36916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748" y="449036"/>
            <a:ext cx="61626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46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937" y="247650"/>
            <a:ext cx="9382125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98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404812"/>
            <a:ext cx="10287000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39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95249"/>
            <a:ext cx="9777950" cy="684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37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28575"/>
            <a:ext cx="9991725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46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337" y="104775"/>
            <a:ext cx="9839325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2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95250"/>
            <a:ext cx="99631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66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23763"/>
            <a:ext cx="9552214" cy="690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88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8575"/>
            <a:ext cx="96012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10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57150"/>
            <a:ext cx="10734675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25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2" y="-28575"/>
            <a:ext cx="9096375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09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7" y="147637"/>
            <a:ext cx="10563225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06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" y="157162"/>
            <a:ext cx="11058525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59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90487"/>
            <a:ext cx="9401175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44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937" y="185737"/>
            <a:ext cx="9382125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77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112" y="271462"/>
            <a:ext cx="8105775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37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14300"/>
            <a:ext cx="107442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19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166687"/>
            <a:ext cx="91059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97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11996737" cy="6729412"/>
            <a:chOff x="0" y="0"/>
            <a:chExt cx="11996737" cy="672941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262" y="128587"/>
              <a:ext cx="11801475" cy="6600825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0" y="0"/>
              <a:ext cx="1045029" cy="1099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79459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62" y="280987"/>
            <a:ext cx="9972675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90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252412"/>
            <a:ext cx="10658475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001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6314" y="87086"/>
            <a:ext cx="859972" cy="1001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37457" y="478972"/>
            <a:ext cx="859972" cy="1001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446314" y="185737"/>
            <a:ext cx="11150373" cy="6672263"/>
            <a:chOff x="446314" y="185737"/>
            <a:chExt cx="11150373" cy="667226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5312" y="185737"/>
              <a:ext cx="11001375" cy="6486525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489857" y="631372"/>
              <a:ext cx="859972" cy="10014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46314" y="6455229"/>
              <a:ext cx="7206343" cy="402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30312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228600"/>
            <a:ext cx="954405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54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266700"/>
            <a:ext cx="969645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691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76212"/>
            <a:ext cx="9601200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80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89" y="1587667"/>
            <a:ext cx="11610975" cy="49339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422" y="353428"/>
            <a:ext cx="881062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81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62" y="209550"/>
            <a:ext cx="10353675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38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312" y="38100"/>
            <a:ext cx="871537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971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7" y="204787"/>
            <a:ext cx="9305925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62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266700"/>
            <a:ext cx="100965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735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195262"/>
            <a:ext cx="962025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26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104775"/>
            <a:ext cx="9391650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360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104775"/>
            <a:ext cx="10163175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580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61912"/>
            <a:ext cx="1013460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576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62" y="171450"/>
            <a:ext cx="9591675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179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119062"/>
            <a:ext cx="9791700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35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47662"/>
            <a:ext cx="82296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830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209550"/>
            <a:ext cx="9991725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814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87" y="214312"/>
            <a:ext cx="9725025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241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233362"/>
            <a:ext cx="9372600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122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692" y="0"/>
            <a:ext cx="96393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6156" y="5725886"/>
            <a:ext cx="9095016" cy="954107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Сохранение документированной информации о результатах анализа требований к продукции и услугам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259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866775"/>
            <a:ext cx="952500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552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175" y="295275"/>
            <a:ext cx="786765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645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180975"/>
            <a:ext cx="9801225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743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257175"/>
            <a:ext cx="100965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190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34143" y="6477000"/>
            <a:ext cx="1502228" cy="239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15686" y="-76200"/>
            <a:ext cx="11171464" cy="6934200"/>
            <a:chOff x="315686" y="-76200"/>
            <a:chExt cx="11171464" cy="69342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4850" y="0"/>
              <a:ext cx="10782300" cy="6858000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315686" y="-76200"/>
              <a:ext cx="1480457" cy="1197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6411685" y="6477000"/>
              <a:ext cx="1502228" cy="239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5812971" y="6553201"/>
              <a:ext cx="816429" cy="3047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034143" y="6477000"/>
            <a:ext cx="1502228" cy="239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8257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912" y="338137"/>
            <a:ext cx="9782175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22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109537"/>
            <a:ext cx="10620375" cy="66389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6058" y="6477000"/>
            <a:ext cx="1118364" cy="380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033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176212"/>
            <a:ext cx="10687050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385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2" y="161925"/>
            <a:ext cx="9515475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937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176212"/>
            <a:ext cx="9401175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115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290512"/>
            <a:ext cx="9801225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609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342900"/>
            <a:ext cx="101727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164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87" y="123825"/>
            <a:ext cx="10258425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535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612" y="133350"/>
            <a:ext cx="9248775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593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37" y="371475"/>
            <a:ext cx="9153525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102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881062" y="19050"/>
            <a:ext cx="10821082" cy="6838950"/>
            <a:chOff x="881062" y="19050"/>
            <a:chExt cx="10821082" cy="683895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062" y="19050"/>
              <a:ext cx="10429875" cy="6819900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4495800" y="6400800"/>
              <a:ext cx="1730829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9971315" y="6400800"/>
              <a:ext cx="1730829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946598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5" y="352425"/>
            <a:ext cx="840105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86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180975"/>
            <a:ext cx="10620375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531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937" y="242887"/>
            <a:ext cx="9382125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493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252412"/>
            <a:ext cx="897255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521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87" y="171450"/>
            <a:ext cx="9420225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140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12" y="85725"/>
            <a:ext cx="9324975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920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314325"/>
            <a:ext cx="99441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812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12" y="200025"/>
            <a:ext cx="9324975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452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424543" y="0"/>
            <a:ext cx="11010219" cy="6519862"/>
            <a:chOff x="424543" y="0"/>
            <a:chExt cx="11010219" cy="651986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7237" y="338137"/>
              <a:ext cx="10677525" cy="6181725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424543" y="0"/>
              <a:ext cx="1012371" cy="805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09935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100012"/>
            <a:ext cx="10382250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639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7" y="504825"/>
            <a:ext cx="9648825" cy="58483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087" y="180975"/>
            <a:ext cx="9267825" cy="6496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5" y="104775"/>
            <a:ext cx="10610850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881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12" y="138112"/>
            <a:ext cx="9858375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989239"/>
            <a:ext cx="12096750" cy="54673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793" y="89807"/>
            <a:ext cx="74295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901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323850"/>
            <a:ext cx="1068705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365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266700"/>
            <a:ext cx="1022985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209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233362"/>
            <a:ext cx="10115550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190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19743" y="0"/>
            <a:ext cx="11762694" cy="6634162"/>
            <a:chOff x="119743" y="0"/>
            <a:chExt cx="11762694" cy="663416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562" y="223837"/>
              <a:ext cx="11572875" cy="6410325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119743" y="0"/>
              <a:ext cx="1219200" cy="1306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933841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166687"/>
            <a:ext cx="962025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124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37" y="233362"/>
            <a:ext cx="10067925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772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38125"/>
            <a:ext cx="92964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475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87" y="166687"/>
            <a:ext cx="995362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981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00025"/>
            <a:ext cx="102108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6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7" y="152400"/>
            <a:ext cx="964882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264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11</Words>
  <Application>Microsoft Office PowerPoint</Application>
  <PresentationFormat>Широкоэкранный</PresentationFormat>
  <Paragraphs>1</Paragraphs>
  <Slides>88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9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Владиславовна</dc:creator>
  <cp:lastModifiedBy>Марина Владиславовна</cp:lastModifiedBy>
  <cp:revision>10</cp:revision>
  <dcterms:created xsi:type="dcterms:W3CDTF">2022-11-08T13:38:27Z</dcterms:created>
  <dcterms:modified xsi:type="dcterms:W3CDTF">2022-11-08T15:05:47Z</dcterms:modified>
</cp:coreProperties>
</file>