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2" r:id="rId2"/>
    <p:sldId id="313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060AF"/>
    <a:srgbClr val="FFCC00"/>
    <a:srgbClr val="5353A0"/>
    <a:srgbClr val="333399"/>
    <a:srgbClr val="FF9900"/>
    <a:srgbClr val="666699"/>
    <a:srgbClr val="D60093"/>
    <a:srgbClr val="3399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05" autoAdjust="0"/>
    <p:restoredTop sz="94570" autoAdjust="0"/>
  </p:normalViewPr>
  <p:slideViewPr>
    <p:cSldViewPr>
      <p:cViewPr varScale="1">
        <p:scale>
          <a:sx n="97" d="100"/>
          <a:sy n="97" d="100"/>
        </p:scale>
        <p:origin x="1068" y="78"/>
      </p:cViewPr>
      <p:guideLst>
        <p:guide orient="horz" pos="162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000BE-8AE1-49DB-919F-A20082430C90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632A6-5D7C-4399-9325-87C759F8A0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2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088E-FC4E-45DA-B741-34A252CB5380}" type="datetime1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A34-F5F9-4641-B02B-884582CF9593}" type="datetime1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5ECF-62B5-4DB1-8E19-F67CDF91CB06}" type="datetime1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6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42DE-5564-4561-B077-E6F28B78DB96}" type="datetime1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3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DDCE-3811-4FA5-912F-41E02DD81E2B}" type="datetime1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4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B2CC-5A9E-42CB-9D25-9B1561ECAB69}" type="datetime1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09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D57-794F-4B21-93D4-06A13423F81F}" type="datetime1">
              <a:rPr lang="ru-RU" smtClean="0"/>
              <a:t>30.06.2021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39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DE11-9C4D-4EED-BA74-CFB2EDECE705}" type="datetime1">
              <a:rPr lang="ru-RU" smtClean="0"/>
              <a:t>30.06.2021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07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93F0-C493-4B25-9512-F92B12AE5EDD}" type="datetime1">
              <a:rPr lang="ru-RU" smtClean="0"/>
              <a:t>30.06.2021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9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AEBE-C56B-4CF6-8D07-C2811054231D}" type="datetime1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23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F162-DCBE-471E-9D6C-A2D67CAD3D19}" type="datetime1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87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684E-69EB-477F-A1D1-766DC4CA70E7}" type="datetime1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49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75856" y="1419622"/>
            <a:ext cx="5616624" cy="1077218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333399"/>
                </a:solidFill>
              </a:rPr>
              <a:t>НАЗВАНИЕ ТЕМЫ ВЫСТУПЛЕНИЯ</a:t>
            </a:r>
            <a:endParaRPr lang="ru-RU" sz="2800" b="1" dirty="0" smtClean="0">
              <a:solidFill>
                <a:srgbClr val="333399"/>
              </a:solidFill>
            </a:endParaRPr>
          </a:p>
          <a:p>
            <a:pPr algn="r"/>
            <a:endParaRPr lang="ru-RU" b="1" dirty="0" smtClean="0">
              <a:solidFill>
                <a:srgbClr val="333399"/>
              </a:solidFill>
            </a:endParaRPr>
          </a:p>
          <a:p>
            <a:pPr algn="r"/>
            <a:r>
              <a:rPr lang="ru-RU" b="1" dirty="0" smtClean="0">
                <a:solidFill>
                  <a:srgbClr val="333399"/>
                </a:solidFill>
              </a:rPr>
              <a:t>Кто выступает</a:t>
            </a:r>
            <a:endParaRPr lang="ru-RU" b="1" dirty="0" smtClean="0">
              <a:solidFill>
                <a:srgbClr val="333399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52733"/>
            <a:ext cx="1800200" cy="178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9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306" y="35645"/>
            <a:ext cx="7602582" cy="68480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слайда</a:t>
            </a:r>
            <a:endParaRPr lang="ru-RU" sz="2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20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17919</TotalTime>
  <Words>9</Words>
  <Application>Microsoft Office PowerPoint</Application>
  <PresentationFormat>Экран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operator</dc:creator>
  <cp:lastModifiedBy>user1</cp:lastModifiedBy>
  <cp:revision>145</cp:revision>
  <dcterms:created xsi:type="dcterms:W3CDTF">2021-04-28T07:15:33Z</dcterms:created>
  <dcterms:modified xsi:type="dcterms:W3CDTF">2021-06-30T05:25:10Z</dcterms:modified>
</cp:coreProperties>
</file>