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88" r:id="rId5"/>
    <p:sldId id="286" r:id="rId6"/>
    <p:sldId id="289" r:id="rId7"/>
    <p:sldId id="291" r:id="rId8"/>
    <p:sldId id="292" r:id="rId9"/>
    <p:sldId id="290" r:id="rId10"/>
    <p:sldId id="293" r:id="rId11"/>
    <p:sldId id="294" r:id="rId12"/>
    <p:sldId id="295" r:id="rId13"/>
    <p:sldId id="296" r:id="rId14"/>
    <p:sldId id="263" r:id="rId15"/>
    <p:sldId id="298" r:id="rId16"/>
    <p:sldId id="300" r:id="rId17"/>
    <p:sldId id="264" r:id="rId18"/>
    <p:sldId id="301" r:id="rId19"/>
    <p:sldId id="283" r:id="rId20"/>
    <p:sldId id="28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">
          <p15:clr>
            <a:srgbClr val="000000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zqM7nhmRP4i9pY2zv8Vd4L/Wk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48997-74CB-4607-8F73-F771C884D96E}">
  <a:tblStyle styleId="{46C48997-74CB-4607-8F73-F771C884D96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274"/>
  </p:normalViewPr>
  <p:slideViewPr>
    <p:cSldViewPr snapToGrid="0">
      <p:cViewPr varScale="1">
        <p:scale>
          <a:sx n="70" d="100"/>
          <a:sy n="70" d="100"/>
        </p:scale>
        <p:origin x="1110" y="66"/>
      </p:cViewPr>
      <p:guideLst>
        <p:guide orient="horz" pos="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83946-C10A-B04B-A644-D19CB8BE9EF0}" type="doc">
      <dgm:prSet loTypeId="urn:microsoft.com/office/officeart/2005/8/layout/vProcess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EA38803-C22F-EF4F-A2AE-239FC1C35855}">
      <dgm:prSet phldrT="[Текст]"/>
      <dgm:spPr/>
      <dgm:t>
        <a:bodyPr/>
        <a:lstStyle/>
        <a:p>
          <a:r>
            <a:rPr lang="ru-RU" dirty="0">
              <a:latin typeface="+mn-lt"/>
              <a:cs typeface="Calibri" panose="020F0502020204030204" pitchFamily="34" charset="0"/>
            </a:rPr>
            <a:t>Вопрос 1. Понятие безопасности</a:t>
          </a:r>
        </a:p>
      </dgm:t>
    </dgm:pt>
    <dgm:pt modelId="{49951B48-3399-1440-8E47-8D87823E6CC1}" type="parTrans" cxnId="{64E83D62-7BD7-B348-A09A-9B6ACD297E8E}">
      <dgm:prSet/>
      <dgm:spPr/>
      <dgm:t>
        <a:bodyPr/>
        <a:lstStyle/>
        <a:p>
          <a:endParaRPr lang="ru-RU"/>
        </a:p>
      </dgm:t>
    </dgm:pt>
    <dgm:pt modelId="{42E28B20-842C-314C-ABAF-0058761CF0E4}" type="sibTrans" cxnId="{64E83D62-7BD7-B348-A09A-9B6ACD297E8E}">
      <dgm:prSet/>
      <dgm:spPr/>
      <dgm:t>
        <a:bodyPr/>
        <a:lstStyle/>
        <a:p>
          <a:endParaRPr lang="ru-RU"/>
        </a:p>
      </dgm:t>
    </dgm:pt>
    <dgm:pt modelId="{6CE8C125-3A9B-764F-8672-597BF93D1FD6}">
      <dgm:prSet phldrT="[Текст]"/>
      <dgm:spPr/>
      <dgm:t>
        <a:bodyPr/>
        <a:lstStyle/>
        <a:p>
          <a:r>
            <a:rPr lang="ru-RU" dirty="0">
              <a:latin typeface="+mn-lt"/>
              <a:cs typeface="Calibri" panose="020F0502020204030204" pitchFamily="34" charset="0"/>
            </a:rPr>
            <a:t>Вопрос 2. Основные подходы к определению безопасности жизнедеятельности</a:t>
          </a:r>
        </a:p>
      </dgm:t>
    </dgm:pt>
    <dgm:pt modelId="{858ADBFD-B9C1-E140-A035-500998B03A0C}" type="parTrans" cxnId="{AECD168D-7C43-6C40-B00F-E4C4865589B8}">
      <dgm:prSet/>
      <dgm:spPr/>
      <dgm:t>
        <a:bodyPr/>
        <a:lstStyle/>
        <a:p>
          <a:endParaRPr lang="ru-RU"/>
        </a:p>
      </dgm:t>
    </dgm:pt>
    <dgm:pt modelId="{198F1B98-5686-504F-BDD8-CCA6886168E1}" type="sibTrans" cxnId="{AECD168D-7C43-6C40-B00F-E4C4865589B8}">
      <dgm:prSet/>
      <dgm:spPr/>
      <dgm:t>
        <a:bodyPr/>
        <a:lstStyle/>
        <a:p>
          <a:endParaRPr lang="ru-RU"/>
        </a:p>
      </dgm:t>
    </dgm:pt>
    <dgm:pt modelId="{1CE34280-0437-0543-B92F-271AEC684C54}">
      <dgm:prSet phldrT="[Текст]"/>
      <dgm:spPr/>
      <dgm:t>
        <a:bodyPr/>
        <a:lstStyle/>
        <a:p>
          <a:r>
            <a:rPr lang="ru-RU" dirty="0">
              <a:latin typeface="+mn-lt"/>
              <a:cs typeface="Calibri" panose="020F0502020204030204" pitchFamily="34" charset="0"/>
            </a:rPr>
            <a:t>Вопрос 3. Категории безопасности жизнедеятельности</a:t>
          </a:r>
        </a:p>
      </dgm:t>
    </dgm:pt>
    <dgm:pt modelId="{A5A24438-BF45-5D47-B52F-49FDD3E6D883}" type="parTrans" cxnId="{BBC85D9F-DA94-D549-9AE3-C504F5E47A44}">
      <dgm:prSet/>
      <dgm:spPr/>
      <dgm:t>
        <a:bodyPr/>
        <a:lstStyle/>
        <a:p>
          <a:endParaRPr lang="ru-RU"/>
        </a:p>
      </dgm:t>
    </dgm:pt>
    <dgm:pt modelId="{8D261B93-0B48-DA45-A85C-6BAF53512A35}" type="sibTrans" cxnId="{BBC85D9F-DA94-D549-9AE3-C504F5E47A44}">
      <dgm:prSet/>
      <dgm:spPr/>
      <dgm:t>
        <a:bodyPr/>
        <a:lstStyle/>
        <a:p>
          <a:endParaRPr lang="ru-RU"/>
        </a:p>
      </dgm:t>
    </dgm:pt>
    <dgm:pt modelId="{3BE95226-760E-3E4F-8013-F172245F3975}">
      <dgm:prSet phldrT="[Текст]"/>
      <dgm:spPr/>
      <dgm:t>
        <a:bodyPr/>
        <a:lstStyle/>
        <a:p>
          <a:r>
            <a:rPr lang="ru-RU" dirty="0">
              <a:latin typeface="+mn-lt"/>
              <a:cs typeface="Calibri" panose="020F0502020204030204" pitchFamily="34" charset="0"/>
            </a:rPr>
            <a:t>Вопрос 4. Основные понятия дисциплины</a:t>
          </a:r>
        </a:p>
      </dgm:t>
    </dgm:pt>
    <dgm:pt modelId="{C1E93867-D4C3-5740-93A2-F0E90886FA0F}" type="parTrans" cxnId="{5E0F33A7-24D6-224B-8786-A87DE9091E8E}">
      <dgm:prSet/>
      <dgm:spPr/>
      <dgm:t>
        <a:bodyPr/>
        <a:lstStyle/>
        <a:p>
          <a:endParaRPr lang="ru-RU"/>
        </a:p>
      </dgm:t>
    </dgm:pt>
    <dgm:pt modelId="{38A604D5-D75E-F047-B98E-EA60CDCF99C8}" type="sibTrans" cxnId="{5E0F33A7-24D6-224B-8786-A87DE9091E8E}">
      <dgm:prSet/>
      <dgm:spPr/>
      <dgm:t>
        <a:bodyPr/>
        <a:lstStyle/>
        <a:p>
          <a:endParaRPr lang="ru-RU"/>
        </a:p>
      </dgm:t>
    </dgm:pt>
    <dgm:pt modelId="{E7973380-03BB-4145-AD25-D05B24B88449}" type="pres">
      <dgm:prSet presAssocID="{A3683946-C10A-B04B-A644-D19CB8BE9EF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382F43-99D0-FE41-B1D9-00862D7A77E9}" type="pres">
      <dgm:prSet presAssocID="{A3683946-C10A-B04B-A644-D19CB8BE9EF0}" presName="dummyMaxCanvas" presStyleCnt="0">
        <dgm:presLayoutVars/>
      </dgm:prSet>
      <dgm:spPr/>
    </dgm:pt>
    <dgm:pt modelId="{EB66966C-F261-4E46-80EB-763E2AAE100A}" type="pres">
      <dgm:prSet presAssocID="{A3683946-C10A-B04B-A644-D19CB8BE9EF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0D09E-793A-F44B-9569-A6146A16E370}" type="pres">
      <dgm:prSet presAssocID="{A3683946-C10A-B04B-A644-D19CB8BE9EF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414CE-ECAB-F447-954B-4DBF93DA3F32}" type="pres">
      <dgm:prSet presAssocID="{A3683946-C10A-B04B-A644-D19CB8BE9EF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EFEF0-2BE4-544D-9F41-6A0EF0ED4963}" type="pres">
      <dgm:prSet presAssocID="{A3683946-C10A-B04B-A644-D19CB8BE9EF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C6ABE-A803-D249-BFE0-31D5F5EE7F9B}" type="pres">
      <dgm:prSet presAssocID="{A3683946-C10A-B04B-A644-D19CB8BE9EF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BE64B-E48F-B245-82BF-E505BD1A2B69}" type="pres">
      <dgm:prSet presAssocID="{A3683946-C10A-B04B-A644-D19CB8BE9EF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A6551-CBD3-0E49-8F01-327397C3BF1A}" type="pres">
      <dgm:prSet presAssocID="{A3683946-C10A-B04B-A644-D19CB8BE9EF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97783-3CAE-6246-BF76-353055601B17}" type="pres">
      <dgm:prSet presAssocID="{A3683946-C10A-B04B-A644-D19CB8BE9EF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65B54-2FA3-974B-91C0-94E880DB647E}" type="pres">
      <dgm:prSet presAssocID="{A3683946-C10A-B04B-A644-D19CB8BE9EF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332B6-C9BE-344E-8D30-C9448E59AA34}" type="pres">
      <dgm:prSet presAssocID="{A3683946-C10A-B04B-A644-D19CB8BE9EF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D6AB9-EC61-3945-AB6A-4E66800F3F42}" type="pres">
      <dgm:prSet presAssocID="{A3683946-C10A-B04B-A644-D19CB8BE9EF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04C170-41DB-4347-980E-28394F1745AD}" type="presOf" srcId="{1CE34280-0437-0543-B92F-271AEC684C54}" destId="{20C414CE-ECAB-F447-954B-4DBF93DA3F32}" srcOrd="0" destOrd="0" presId="urn:microsoft.com/office/officeart/2005/8/layout/vProcess5"/>
    <dgm:cxn modelId="{971C19CE-1903-454C-B223-BF0CCACA0F50}" type="presOf" srcId="{FEA38803-C22F-EF4F-A2AE-239FC1C35855}" destId="{EB66966C-F261-4E46-80EB-763E2AAE100A}" srcOrd="0" destOrd="0" presId="urn:microsoft.com/office/officeart/2005/8/layout/vProcess5"/>
    <dgm:cxn modelId="{E4335929-81C2-D64D-9E49-ABAAB41FFBD9}" type="presOf" srcId="{42E28B20-842C-314C-ABAF-0058761CF0E4}" destId="{FF1C6ABE-A803-D249-BFE0-31D5F5EE7F9B}" srcOrd="0" destOrd="0" presId="urn:microsoft.com/office/officeart/2005/8/layout/vProcess5"/>
    <dgm:cxn modelId="{ED86D74D-2078-714D-A4B7-B6FB6AD5157E}" type="presOf" srcId="{8D261B93-0B48-DA45-A85C-6BAF53512A35}" destId="{407A6551-CBD3-0E49-8F01-327397C3BF1A}" srcOrd="0" destOrd="0" presId="urn:microsoft.com/office/officeart/2005/8/layout/vProcess5"/>
    <dgm:cxn modelId="{BBC85D9F-DA94-D549-9AE3-C504F5E47A44}" srcId="{A3683946-C10A-B04B-A644-D19CB8BE9EF0}" destId="{1CE34280-0437-0543-B92F-271AEC684C54}" srcOrd="2" destOrd="0" parTransId="{A5A24438-BF45-5D47-B52F-49FDD3E6D883}" sibTransId="{8D261B93-0B48-DA45-A85C-6BAF53512A35}"/>
    <dgm:cxn modelId="{1B539ED8-C115-BF42-9133-3D7533AC829E}" type="presOf" srcId="{198F1B98-5686-504F-BDD8-CCA6886168E1}" destId="{5ECBE64B-E48F-B245-82BF-E505BD1A2B69}" srcOrd="0" destOrd="0" presId="urn:microsoft.com/office/officeart/2005/8/layout/vProcess5"/>
    <dgm:cxn modelId="{1616270A-D67F-694C-AC61-4C0307F7D007}" type="presOf" srcId="{6CE8C125-3A9B-764F-8672-597BF93D1FD6}" destId="{6F765B54-2FA3-974B-91C0-94E880DB647E}" srcOrd="1" destOrd="0" presId="urn:microsoft.com/office/officeart/2005/8/layout/vProcess5"/>
    <dgm:cxn modelId="{5E0F33A7-24D6-224B-8786-A87DE9091E8E}" srcId="{A3683946-C10A-B04B-A644-D19CB8BE9EF0}" destId="{3BE95226-760E-3E4F-8013-F172245F3975}" srcOrd="3" destOrd="0" parTransId="{C1E93867-D4C3-5740-93A2-F0E90886FA0F}" sibTransId="{38A604D5-D75E-F047-B98E-EA60CDCF99C8}"/>
    <dgm:cxn modelId="{64E83D62-7BD7-B348-A09A-9B6ACD297E8E}" srcId="{A3683946-C10A-B04B-A644-D19CB8BE9EF0}" destId="{FEA38803-C22F-EF4F-A2AE-239FC1C35855}" srcOrd="0" destOrd="0" parTransId="{49951B48-3399-1440-8E47-8D87823E6CC1}" sibTransId="{42E28B20-842C-314C-ABAF-0058761CF0E4}"/>
    <dgm:cxn modelId="{4BEF158D-3E7F-6549-9035-8EB82771901E}" type="presOf" srcId="{3BE95226-760E-3E4F-8013-F172245F3975}" destId="{F91EFEF0-2BE4-544D-9F41-6A0EF0ED4963}" srcOrd="0" destOrd="0" presId="urn:microsoft.com/office/officeart/2005/8/layout/vProcess5"/>
    <dgm:cxn modelId="{C79E9C09-4702-8641-8BFF-55444B23CCC6}" type="presOf" srcId="{FEA38803-C22F-EF4F-A2AE-239FC1C35855}" destId="{2D697783-3CAE-6246-BF76-353055601B17}" srcOrd="1" destOrd="0" presId="urn:microsoft.com/office/officeart/2005/8/layout/vProcess5"/>
    <dgm:cxn modelId="{DDC3D2E9-51FC-DA43-AEB3-E33C6308FE2C}" type="presOf" srcId="{3BE95226-760E-3E4F-8013-F172245F3975}" destId="{9BAD6AB9-EC61-3945-AB6A-4E66800F3F42}" srcOrd="1" destOrd="0" presId="urn:microsoft.com/office/officeart/2005/8/layout/vProcess5"/>
    <dgm:cxn modelId="{9979E644-3152-C249-B9F0-61D5325E19A4}" type="presOf" srcId="{6CE8C125-3A9B-764F-8672-597BF93D1FD6}" destId="{0C80D09E-793A-F44B-9569-A6146A16E370}" srcOrd="0" destOrd="0" presId="urn:microsoft.com/office/officeart/2005/8/layout/vProcess5"/>
    <dgm:cxn modelId="{3799B8BE-CDF4-2046-903D-55EB64A05CA9}" type="presOf" srcId="{A3683946-C10A-B04B-A644-D19CB8BE9EF0}" destId="{E7973380-03BB-4145-AD25-D05B24B88449}" srcOrd="0" destOrd="0" presId="urn:microsoft.com/office/officeart/2005/8/layout/vProcess5"/>
    <dgm:cxn modelId="{ABFF381C-60FD-E940-BB06-AD8F4077A846}" type="presOf" srcId="{1CE34280-0437-0543-B92F-271AEC684C54}" destId="{538332B6-C9BE-344E-8D30-C9448E59AA34}" srcOrd="1" destOrd="0" presId="urn:microsoft.com/office/officeart/2005/8/layout/vProcess5"/>
    <dgm:cxn modelId="{AECD168D-7C43-6C40-B00F-E4C4865589B8}" srcId="{A3683946-C10A-B04B-A644-D19CB8BE9EF0}" destId="{6CE8C125-3A9B-764F-8672-597BF93D1FD6}" srcOrd="1" destOrd="0" parTransId="{858ADBFD-B9C1-E140-A035-500998B03A0C}" sibTransId="{198F1B98-5686-504F-BDD8-CCA6886168E1}"/>
    <dgm:cxn modelId="{E1847FE4-59A9-AC4D-8D1A-1860177EA231}" type="presParOf" srcId="{E7973380-03BB-4145-AD25-D05B24B88449}" destId="{60382F43-99D0-FE41-B1D9-00862D7A77E9}" srcOrd="0" destOrd="0" presId="urn:microsoft.com/office/officeart/2005/8/layout/vProcess5"/>
    <dgm:cxn modelId="{E46F3A3C-545C-5946-BD65-344EEF6F327E}" type="presParOf" srcId="{E7973380-03BB-4145-AD25-D05B24B88449}" destId="{EB66966C-F261-4E46-80EB-763E2AAE100A}" srcOrd="1" destOrd="0" presId="urn:microsoft.com/office/officeart/2005/8/layout/vProcess5"/>
    <dgm:cxn modelId="{1CB5758B-3845-4049-923B-BB825446F79A}" type="presParOf" srcId="{E7973380-03BB-4145-AD25-D05B24B88449}" destId="{0C80D09E-793A-F44B-9569-A6146A16E370}" srcOrd="2" destOrd="0" presId="urn:microsoft.com/office/officeart/2005/8/layout/vProcess5"/>
    <dgm:cxn modelId="{ECD29206-5B7D-1549-B633-B269ACEF3DFB}" type="presParOf" srcId="{E7973380-03BB-4145-AD25-D05B24B88449}" destId="{20C414CE-ECAB-F447-954B-4DBF93DA3F32}" srcOrd="3" destOrd="0" presId="urn:microsoft.com/office/officeart/2005/8/layout/vProcess5"/>
    <dgm:cxn modelId="{402377AF-759B-5647-A747-F19751C33A58}" type="presParOf" srcId="{E7973380-03BB-4145-AD25-D05B24B88449}" destId="{F91EFEF0-2BE4-544D-9F41-6A0EF0ED4963}" srcOrd="4" destOrd="0" presId="urn:microsoft.com/office/officeart/2005/8/layout/vProcess5"/>
    <dgm:cxn modelId="{DFE37E91-EE9A-EE4D-A9C9-2C28589123EF}" type="presParOf" srcId="{E7973380-03BB-4145-AD25-D05B24B88449}" destId="{FF1C6ABE-A803-D249-BFE0-31D5F5EE7F9B}" srcOrd="5" destOrd="0" presId="urn:microsoft.com/office/officeart/2005/8/layout/vProcess5"/>
    <dgm:cxn modelId="{A1DC3A94-70CB-D042-BF11-20DB80B134FA}" type="presParOf" srcId="{E7973380-03BB-4145-AD25-D05B24B88449}" destId="{5ECBE64B-E48F-B245-82BF-E505BD1A2B69}" srcOrd="6" destOrd="0" presId="urn:microsoft.com/office/officeart/2005/8/layout/vProcess5"/>
    <dgm:cxn modelId="{E19F81D3-2B84-BB4B-853B-7764A3817705}" type="presParOf" srcId="{E7973380-03BB-4145-AD25-D05B24B88449}" destId="{407A6551-CBD3-0E49-8F01-327397C3BF1A}" srcOrd="7" destOrd="0" presId="urn:microsoft.com/office/officeart/2005/8/layout/vProcess5"/>
    <dgm:cxn modelId="{C40CC4F2-E703-8740-A87E-07A80CC20459}" type="presParOf" srcId="{E7973380-03BB-4145-AD25-D05B24B88449}" destId="{2D697783-3CAE-6246-BF76-353055601B17}" srcOrd="8" destOrd="0" presId="urn:microsoft.com/office/officeart/2005/8/layout/vProcess5"/>
    <dgm:cxn modelId="{0D253BFF-8E6B-954B-85AA-E1D9ECF8F872}" type="presParOf" srcId="{E7973380-03BB-4145-AD25-D05B24B88449}" destId="{6F765B54-2FA3-974B-91C0-94E880DB647E}" srcOrd="9" destOrd="0" presId="urn:microsoft.com/office/officeart/2005/8/layout/vProcess5"/>
    <dgm:cxn modelId="{F8498343-A5E9-6C46-A6A7-69479D218521}" type="presParOf" srcId="{E7973380-03BB-4145-AD25-D05B24B88449}" destId="{538332B6-C9BE-344E-8D30-C9448E59AA34}" srcOrd="10" destOrd="0" presId="urn:microsoft.com/office/officeart/2005/8/layout/vProcess5"/>
    <dgm:cxn modelId="{50789806-A619-D544-AC42-8A0C613C07CA}" type="presParOf" srcId="{E7973380-03BB-4145-AD25-D05B24B88449}" destId="{9BAD6AB9-EC61-3945-AB6A-4E66800F3F4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CFFD5D-386F-4375-9B71-A5CB33C4D6C5}" type="doc">
      <dgm:prSet loTypeId="urn:microsoft.com/office/officeart/2005/8/layout/h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E9ECCDC-2749-4242-9C74-CAAFB8BD60E9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600" b="1" dirty="0"/>
            <a:t>Опасность</a:t>
          </a:r>
          <a:r>
            <a:rPr lang="ru-RU" sz="2000" dirty="0"/>
            <a:t> -</a:t>
          </a:r>
        </a:p>
      </dgm:t>
    </dgm:pt>
    <dgm:pt modelId="{A7E98C53-098B-446C-AA8A-32106E70D9BB}" type="parTrans" cxnId="{9F72CB33-6353-4DCD-A159-4137EE01AD1D}">
      <dgm:prSet/>
      <dgm:spPr/>
      <dgm:t>
        <a:bodyPr/>
        <a:lstStyle/>
        <a:p>
          <a:endParaRPr lang="ru-RU"/>
        </a:p>
      </dgm:t>
    </dgm:pt>
    <dgm:pt modelId="{A8362E83-822C-469B-8822-D0DB175B982E}" type="sibTrans" cxnId="{9F72CB33-6353-4DCD-A159-4137EE01AD1D}">
      <dgm:prSet/>
      <dgm:spPr/>
      <dgm:t>
        <a:bodyPr/>
        <a:lstStyle/>
        <a:p>
          <a:endParaRPr lang="ru-RU"/>
        </a:p>
      </dgm:t>
    </dgm:pt>
    <dgm:pt modelId="{F93D225E-5B44-46A4-BF1B-69E8FB99F387}">
      <dgm:prSet phldrT="[Текст]"/>
      <dgm:spPr>
        <a:noFill/>
      </dgm:spPr>
      <dgm:t>
        <a:bodyPr/>
        <a:lstStyle/>
        <a:p>
          <a:pPr algn="ctr"/>
          <a:r>
            <a:rPr lang="ru-RU" dirty="0"/>
            <a:t>Объективная возможность нанесения ущерба</a:t>
          </a:r>
        </a:p>
      </dgm:t>
    </dgm:pt>
    <dgm:pt modelId="{75DA5EB1-31F2-40EC-BABA-3CF4DCB2DC58}" type="parTrans" cxnId="{20A968A9-A0B9-43BE-AC44-49F8E470EB31}">
      <dgm:prSet/>
      <dgm:spPr/>
      <dgm:t>
        <a:bodyPr/>
        <a:lstStyle/>
        <a:p>
          <a:endParaRPr lang="ru-RU"/>
        </a:p>
      </dgm:t>
    </dgm:pt>
    <dgm:pt modelId="{6FCB0628-01C7-46C7-B53F-8AC6DDEC1744}" type="sibTrans" cxnId="{20A968A9-A0B9-43BE-AC44-49F8E470EB31}">
      <dgm:prSet/>
      <dgm:spPr/>
      <dgm:t>
        <a:bodyPr/>
        <a:lstStyle/>
        <a:p>
          <a:endParaRPr lang="ru-RU"/>
        </a:p>
      </dgm:t>
    </dgm:pt>
    <dgm:pt modelId="{741654C9-9B67-4483-B9DE-1A6913A79E2B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600" b="1" dirty="0"/>
            <a:t>Угроза</a:t>
          </a:r>
          <a:r>
            <a:rPr lang="ru-RU" sz="2000" dirty="0"/>
            <a:t> - </a:t>
          </a:r>
        </a:p>
      </dgm:t>
    </dgm:pt>
    <dgm:pt modelId="{05052205-2461-4D52-ACB9-DC3F0B063C29}" type="parTrans" cxnId="{F5A934BC-D4DD-4097-B176-9AB78240F38B}">
      <dgm:prSet/>
      <dgm:spPr/>
      <dgm:t>
        <a:bodyPr/>
        <a:lstStyle/>
        <a:p>
          <a:endParaRPr lang="ru-RU"/>
        </a:p>
      </dgm:t>
    </dgm:pt>
    <dgm:pt modelId="{3A9366BB-DD0F-4CCB-98F1-1F2226121D21}" type="sibTrans" cxnId="{F5A934BC-D4DD-4097-B176-9AB78240F38B}">
      <dgm:prSet/>
      <dgm:spPr/>
      <dgm:t>
        <a:bodyPr/>
        <a:lstStyle/>
        <a:p>
          <a:endParaRPr lang="ru-RU"/>
        </a:p>
      </dgm:t>
    </dgm:pt>
    <dgm:pt modelId="{1D8898FC-0068-4D91-85EE-421724BE45D6}">
      <dgm:prSet phldrT="[Текст]"/>
      <dgm:spPr>
        <a:noFill/>
      </dgm:spPr>
      <dgm:t>
        <a:bodyPr/>
        <a:lstStyle/>
        <a:p>
          <a:pPr algn="ctr"/>
          <a:r>
            <a:rPr lang="ru-RU" dirty="0"/>
            <a:t>Опасность на стадии перехода от возможности в действительность</a:t>
          </a:r>
        </a:p>
      </dgm:t>
    </dgm:pt>
    <dgm:pt modelId="{99568FC5-CF3C-4065-8B3D-8FE23536591A}" type="parTrans" cxnId="{44CEF8BE-4D5C-48CB-9949-FFB95004C380}">
      <dgm:prSet/>
      <dgm:spPr/>
      <dgm:t>
        <a:bodyPr/>
        <a:lstStyle/>
        <a:p>
          <a:endParaRPr lang="ru-RU"/>
        </a:p>
      </dgm:t>
    </dgm:pt>
    <dgm:pt modelId="{B30EB5C0-FDAF-433B-8BD6-5FACC6EB34F6}" type="sibTrans" cxnId="{44CEF8BE-4D5C-48CB-9949-FFB95004C380}">
      <dgm:prSet/>
      <dgm:spPr/>
      <dgm:t>
        <a:bodyPr/>
        <a:lstStyle/>
        <a:p>
          <a:endParaRPr lang="ru-RU"/>
        </a:p>
      </dgm:t>
    </dgm:pt>
    <dgm:pt modelId="{E6A5C582-6C7A-4730-BED0-E140A52DE7C2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600" b="1" dirty="0"/>
            <a:t>Риск</a:t>
          </a:r>
          <a:r>
            <a:rPr lang="ru-RU" sz="2000" dirty="0"/>
            <a:t> - </a:t>
          </a:r>
        </a:p>
      </dgm:t>
    </dgm:pt>
    <dgm:pt modelId="{F9AF55CB-CB13-42F2-8BF9-E9A7049ACE63}" type="parTrans" cxnId="{8833905B-F128-4C45-AF4F-31EBC597CF87}">
      <dgm:prSet/>
      <dgm:spPr/>
      <dgm:t>
        <a:bodyPr/>
        <a:lstStyle/>
        <a:p>
          <a:endParaRPr lang="ru-RU"/>
        </a:p>
      </dgm:t>
    </dgm:pt>
    <dgm:pt modelId="{6B76626E-62A3-4469-99F2-6BF726FF5727}" type="sibTrans" cxnId="{8833905B-F128-4C45-AF4F-31EBC597CF87}">
      <dgm:prSet/>
      <dgm:spPr/>
      <dgm:t>
        <a:bodyPr/>
        <a:lstStyle/>
        <a:p>
          <a:endParaRPr lang="ru-RU"/>
        </a:p>
      </dgm:t>
    </dgm:pt>
    <dgm:pt modelId="{08B8B8C9-2D58-4AD8-AF1E-CB98C450490C}">
      <dgm:prSet phldrT="[Текст]"/>
      <dgm:spPr>
        <a:noFill/>
      </dgm:spPr>
      <dgm:t>
        <a:bodyPr/>
        <a:lstStyle/>
        <a:p>
          <a:pPr algn="ctr"/>
          <a:r>
            <a:rPr lang="ru-RU" dirty="0"/>
            <a:t>Возможность возникновения неблагоприятных и нежелательных последствий деятельности человека</a:t>
          </a:r>
        </a:p>
      </dgm:t>
    </dgm:pt>
    <dgm:pt modelId="{0371D979-BEBD-4324-8148-3984575A2CA1}" type="parTrans" cxnId="{8C62FED1-8DDF-4596-B6F5-E3827B7A222D}">
      <dgm:prSet/>
      <dgm:spPr/>
      <dgm:t>
        <a:bodyPr/>
        <a:lstStyle/>
        <a:p>
          <a:endParaRPr lang="ru-RU"/>
        </a:p>
      </dgm:t>
    </dgm:pt>
    <dgm:pt modelId="{A641108B-6B66-4CD3-AFB3-1C40F0808353}" type="sibTrans" cxnId="{8C62FED1-8DDF-4596-B6F5-E3827B7A222D}">
      <dgm:prSet/>
      <dgm:spPr/>
      <dgm:t>
        <a:bodyPr/>
        <a:lstStyle/>
        <a:p>
          <a:endParaRPr lang="ru-RU"/>
        </a:p>
      </dgm:t>
    </dgm:pt>
    <dgm:pt modelId="{1B9815DA-444E-4E33-A03F-BD22D0FDA268}">
      <dgm:prSet phldrT="[Текст]"/>
      <dgm:spPr>
        <a:noFill/>
      </dgm:spPr>
      <dgm:t>
        <a:bodyPr/>
        <a:lstStyle/>
        <a:p>
          <a:pPr algn="ctr"/>
          <a:r>
            <a:rPr lang="ru-RU" dirty="0"/>
            <a:t>Возможное или реальное явление, способное нанести ущерб</a:t>
          </a:r>
        </a:p>
      </dgm:t>
    </dgm:pt>
    <dgm:pt modelId="{291EFD61-C381-4D7D-AD58-C98AAF9354CE}" type="parTrans" cxnId="{54DFB5B3-6065-4AA5-9090-DED8EB1F5FF9}">
      <dgm:prSet/>
      <dgm:spPr/>
      <dgm:t>
        <a:bodyPr/>
        <a:lstStyle/>
        <a:p>
          <a:endParaRPr lang="ru-RU"/>
        </a:p>
      </dgm:t>
    </dgm:pt>
    <dgm:pt modelId="{0409F75E-724B-4240-AA97-BE815A4FF105}" type="sibTrans" cxnId="{54DFB5B3-6065-4AA5-9090-DED8EB1F5FF9}">
      <dgm:prSet/>
      <dgm:spPr/>
      <dgm:t>
        <a:bodyPr/>
        <a:lstStyle/>
        <a:p>
          <a:endParaRPr lang="ru-RU"/>
        </a:p>
      </dgm:t>
    </dgm:pt>
    <dgm:pt modelId="{02623D13-0851-4866-B28C-D12ADECAC570}">
      <dgm:prSet phldrT="[Текст]"/>
      <dgm:spPr>
        <a:noFill/>
      </dgm:spPr>
      <dgm:t>
        <a:bodyPr/>
        <a:lstStyle/>
        <a:p>
          <a:pPr algn="ctr"/>
          <a:endParaRPr lang="ru-RU" dirty="0"/>
        </a:p>
      </dgm:t>
    </dgm:pt>
    <dgm:pt modelId="{E333A98F-48A3-4337-8C23-005345750E7C}" type="parTrans" cxnId="{18B23716-1DDA-4924-8EA9-9E1F1CA7F341}">
      <dgm:prSet/>
      <dgm:spPr/>
      <dgm:t>
        <a:bodyPr/>
        <a:lstStyle/>
        <a:p>
          <a:endParaRPr lang="ru-RU"/>
        </a:p>
      </dgm:t>
    </dgm:pt>
    <dgm:pt modelId="{F60878C2-1F3B-4CB5-B789-D19010514D28}" type="sibTrans" cxnId="{18B23716-1DDA-4924-8EA9-9E1F1CA7F341}">
      <dgm:prSet/>
      <dgm:spPr/>
      <dgm:t>
        <a:bodyPr/>
        <a:lstStyle/>
        <a:p>
          <a:endParaRPr lang="ru-RU"/>
        </a:p>
      </dgm:t>
    </dgm:pt>
    <dgm:pt modelId="{C93D5F0B-AF31-4EC5-B015-8347EB277C9F}">
      <dgm:prSet phldrT="[Текст]"/>
      <dgm:spPr>
        <a:noFill/>
      </dgm:spPr>
      <dgm:t>
        <a:bodyPr/>
        <a:lstStyle/>
        <a:p>
          <a:pPr algn="ctr"/>
          <a:r>
            <a:rPr lang="ru-RU" dirty="0"/>
            <a:t>Опасность, исходящая от конкретного субъекта</a:t>
          </a:r>
        </a:p>
      </dgm:t>
    </dgm:pt>
    <dgm:pt modelId="{A1326118-5CE5-4AD7-A143-1FA979F020A8}" type="parTrans" cxnId="{B729D3E5-C4AC-40D9-A4D9-CC11878DFBAD}">
      <dgm:prSet/>
      <dgm:spPr/>
      <dgm:t>
        <a:bodyPr/>
        <a:lstStyle/>
        <a:p>
          <a:endParaRPr lang="ru-RU"/>
        </a:p>
      </dgm:t>
    </dgm:pt>
    <dgm:pt modelId="{9B121A88-4097-4928-8DF2-5B0933BC4804}" type="sibTrans" cxnId="{B729D3E5-C4AC-40D9-A4D9-CC11878DFBAD}">
      <dgm:prSet/>
      <dgm:spPr/>
      <dgm:t>
        <a:bodyPr/>
        <a:lstStyle/>
        <a:p>
          <a:endParaRPr lang="ru-RU"/>
        </a:p>
      </dgm:t>
    </dgm:pt>
    <dgm:pt modelId="{A1F6E064-73D1-47DE-9B9B-3D41170129C4}">
      <dgm:prSet phldrT="[Текст]"/>
      <dgm:spPr>
        <a:noFill/>
      </dgm:spPr>
      <dgm:t>
        <a:bodyPr/>
        <a:lstStyle/>
        <a:p>
          <a:pPr algn="ctr"/>
          <a:endParaRPr lang="ru-RU" dirty="0"/>
        </a:p>
      </dgm:t>
    </dgm:pt>
    <dgm:pt modelId="{1D0000CE-26DD-486A-8919-478C37F2252B}" type="parTrans" cxnId="{83DADE17-3D3F-42FE-AA36-B4679D9FF21B}">
      <dgm:prSet/>
      <dgm:spPr/>
      <dgm:t>
        <a:bodyPr/>
        <a:lstStyle/>
        <a:p>
          <a:endParaRPr lang="ru-RU"/>
        </a:p>
      </dgm:t>
    </dgm:pt>
    <dgm:pt modelId="{A5314B27-3618-440C-91A4-0DA7805669CB}" type="sibTrans" cxnId="{83DADE17-3D3F-42FE-AA36-B4679D9FF21B}">
      <dgm:prSet/>
      <dgm:spPr/>
      <dgm:t>
        <a:bodyPr/>
        <a:lstStyle/>
        <a:p>
          <a:endParaRPr lang="ru-RU"/>
        </a:p>
      </dgm:t>
    </dgm:pt>
    <dgm:pt modelId="{16149903-F255-4662-8EC5-A0AE5A7987C8}" type="pres">
      <dgm:prSet presAssocID="{85CFFD5D-386F-4375-9B71-A5CB33C4D6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B3E1A1-4C2C-4CE9-AF3A-B32E6DB3378E}" type="pres">
      <dgm:prSet presAssocID="{5E9ECCDC-2749-4242-9C74-CAAFB8BD60E9}" presName="composite" presStyleCnt="0"/>
      <dgm:spPr/>
    </dgm:pt>
    <dgm:pt modelId="{DBC8E0BD-BD89-4358-987D-8D46575B37AC}" type="pres">
      <dgm:prSet presAssocID="{5E9ECCDC-2749-4242-9C74-CAAFB8BD60E9}" presName="parTx" presStyleLbl="alignNode1" presStyleIdx="0" presStyleCnt="3" custLinFactY="-17913" custLinFactNeighborX="-10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0AC76-73ED-4B8B-89DB-9C09946CA17D}" type="pres">
      <dgm:prSet presAssocID="{5E9ECCDC-2749-4242-9C74-CAAFB8BD60E9}" presName="desTx" presStyleLbl="alignAccFollowNode1" presStyleIdx="0" presStyleCnt="3" custLinFactNeighborX="-695" custLinFactNeighborY="-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7619D-3B49-4AFD-9E58-98D9481317F4}" type="pres">
      <dgm:prSet presAssocID="{A8362E83-822C-469B-8822-D0DB175B982E}" presName="space" presStyleCnt="0"/>
      <dgm:spPr/>
    </dgm:pt>
    <dgm:pt modelId="{19D28DF0-6075-4A0B-BE0B-FCFF25137D8A}" type="pres">
      <dgm:prSet presAssocID="{741654C9-9B67-4483-B9DE-1A6913A79E2B}" presName="composite" presStyleCnt="0"/>
      <dgm:spPr/>
    </dgm:pt>
    <dgm:pt modelId="{F3C6237E-5932-43D8-B10E-497B2CF44190}" type="pres">
      <dgm:prSet presAssocID="{741654C9-9B67-4483-B9DE-1A6913A79E2B}" presName="parTx" presStyleLbl="alignNode1" presStyleIdx="1" presStyleCnt="3" custLinFactY="-17913" custLinFactNeighborX="76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4AB11-64BC-4770-AC89-6945EC196D7D}" type="pres">
      <dgm:prSet presAssocID="{741654C9-9B67-4483-B9DE-1A6913A79E2B}" presName="desTx" presStyleLbl="alignAccFollowNode1" presStyleIdx="1" presStyleCnt="3" custLinFactNeighborX="282" custLinFactNeighborY="-3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AC7B9-8656-4C9D-8D59-99C1DC563B1C}" type="pres">
      <dgm:prSet presAssocID="{3A9366BB-DD0F-4CCB-98F1-1F2226121D21}" presName="space" presStyleCnt="0"/>
      <dgm:spPr/>
    </dgm:pt>
    <dgm:pt modelId="{3AC3D4D4-F4D6-4ADE-85B5-F63CA92CA712}" type="pres">
      <dgm:prSet presAssocID="{E6A5C582-6C7A-4730-BED0-E140A52DE7C2}" presName="composite" presStyleCnt="0"/>
      <dgm:spPr/>
    </dgm:pt>
    <dgm:pt modelId="{AD6614DB-6C67-4CEC-B3DA-B3E8E2D89FF5}" type="pres">
      <dgm:prSet presAssocID="{E6A5C582-6C7A-4730-BED0-E140A52DE7C2}" presName="parTx" presStyleLbl="alignNode1" presStyleIdx="2" presStyleCnt="3" custLinFactY="-17913" custLinFactNeighborX="-123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90DA9-EB92-4EE9-9302-8A251B1156C3}" type="pres">
      <dgm:prSet presAssocID="{E6A5C582-6C7A-4730-BED0-E140A52DE7C2}" presName="desTx" presStyleLbl="alignAccFollowNode1" presStyleIdx="2" presStyleCnt="3" custLinFactNeighborX="-695" custLinFactNeighborY="-3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23716-1DDA-4924-8EA9-9E1F1CA7F341}" srcId="{5E9ECCDC-2749-4242-9C74-CAAFB8BD60E9}" destId="{02623D13-0851-4866-B28C-D12ADECAC570}" srcOrd="1" destOrd="0" parTransId="{E333A98F-48A3-4337-8C23-005345750E7C}" sibTransId="{F60878C2-1F3B-4CB5-B789-D19010514D28}"/>
    <dgm:cxn modelId="{6B4DF183-3690-4D49-A843-CCA0A14C02F1}" type="presOf" srcId="{E6A5C582-6C7A-4730-BED0-E140A52DE7C2}" destId="{AD6614DB-6C67-4CEC-B3DA-B3E8E2D89FF5}" srcOrd="0" destOrd="0" presId="urn:microsoft.com/office/officeart/2005/8/layout/hList1"/>
    <dgm:cxn modelId="{F5A934BC-D4DD-4097-B176-9AB78240F38B}" srcId="{85CFFD5D-386F-4375-9B71-A5CB33C4D6C5}" destId="{741654C9-9B67-4483-B9DE-1A6913A79E2B}" srcOrd="1" destOrd="0" parTransId="{05052205-2461-4D52-ACB9-DC3F0B063C29}" sibTransId="{3A9366BB-DD0F-4CCB-98F1-1F2226121D21}"/>
    <dgm:cxn modelId="{83DADE17-3D3F-42FE-AA36-B4679D9FF21B}" srcId="{741654C9-9B67-4483-B9DE-1A6913A79E2B}" destId="{A1F6E064-73D1-47DE-9B9B-3D41170129C4}" srcOrd="1" destOrd="0" parTransId="{1D0000CE-26DD-486A-8919-478C37F2252B}" sibTransId="{A5314B27-3618-440C-91A4-0DA7805669CB}"/>
    <dgm:cxn modelId="{8C62FED1-8DDF-4596-B6F5-E3827B7A222D}" srcId="{E6A5C582-6C7A-4730-BED0-E140A52DE7C2}" destId="{08B8B8C9-2D58-4AD8-AF1E-CB98C450490C}" srcOrd="0" destOrd="0" parTransId="{0371D979-BEBD-4324-8148-3984575A2CA1}" sibTransId="{A641108B-6B66-4CD3-AFB3-1C40F0808353}"/>
    <dgm:cxn modelId="{D613E629-1F51-44DD-8249-28FE363A327A}" type="presOf" srcId="{1B9815DA-444E-4E33-A03F-BD22D0FDA268}" destId="{5CC0AC76-73ED-4B8B-89DB-9C09946CA17D}" srcOrd="0" destOrd="2" presId="urn:microsoft.com/office/officeart/2005/8/layout/hList1"/>
    <dgm:cxn modelId="{B729D3E5-C4AC-40D9-A4D9-CC11878DFBAD}" srcId="{741654C9-9B67-4483-B9DE-1A6913A79E2B}" destId="{C93D5F0B-AF31-4EC5-B015-8347EB277C9F}" srcOrd="2" destOrd="0" parTransId="{A1326118-5CE5-4AD7-A143-1FA979F020A8}" sibTransId="{9B121A88-4097-4928-8DF2-5B0933BC4804}"/>
    <dgm:cxn modelId="{E46BB082-80A5-4AC9-9C6B-D8D5795C27CA}" type="presOf" srcId="{85CFFD5D-386F-4375-9B71-A5CB33C4D6C5}" destId="{16149903-F255-4662-8EC5-A0AE5A7987C8}" srcOrd="0" destOrd="0" presId="urn:microsoft.com/office/officeart/2005/8/layout/hList1"/>
    <dgm:cxn modelId="{CBDEE838-60A9-4470-8B54-2FAA1AF02EFC}" type="presOf" srcId="{A1F6E064-73D1-47DE-9B9B-3D41170129C4}" destId="{A474AB11-64BC-4770-AC89-6945EC196D7D}" srcOrd="0" destOrd="1" presId="urn:microsoft.com/office/officeart/2005/8/layout/hList1"/>
    <dgm:cxn modelId="{4FBF9CF0-B3C9-4175-A6E6-3D13B2FBBEA7}" type="presOf" srcId="{5E9ECCDC-2749-4242-9C74-CAAFB8BD60E9}" destId="{DBC8E0BD-BD89-4358-987D-8D46575B37AC}" srcOrd="0" destOrd="0" presId="urn:microsoft.com/office/officeart/2005/8/layout/hList1"/>
    <dgm:cxn modelId="{44CEF8BE-4D5C-48CB-9949-FFB95004C380}" srcId="{741654C9-9B67-4483-B9DE-1A6913A79E2B}" destId="{1D8898FC-0068-4D91-85EE-421724BE45D6}" srcOrd="0" destOrd="0" parTransId="{99568FC5-CF3C-4065-8B3D-8FE23536591A}" sibTransId="{B30EB5C0-FDAF-433B-8BD6-5FACC6EB34F6}"/>
    <dgm:cxn modelId="{60ECB4D1-88D9-41DB-BB58-C9EB5D7AA4D0}" type="presOf" srcId="{02623D13-0851-4866-B28C-D12ADECAC570}" destId="{5CC0AC76-73ED-4B8B-89DB-9C09946CA17D}" srcOrd="0" destOrd="1" presId="urn:microsoft.com/office/officeart/2005/8/layout/hList1"/>
    <dgm:cxn modelId="{A6772083-0F9E-4C9A-8E4F-AA698BA9D22B}" type="presOf" srcId="{741654C9-9B67-4483-B9DE-1A6913A79E2B}" destId="{F3C6237E-5932-43D8-B10E-497B2CF44190}" srcOrd="0" destOrd="0" presId="urn:microsoft.com/office/officeart/2005/8/layout/hList1"/>
    <dgm:cxn modelId="{D8A5E3B3-6E1F-45CC-93FE-77E92664D8BC}" type="presOf" srcId="{1D8898FC-0068-4D91-85EE-421724BE45D6}" destId="{A474AB11-64BC-4770-AC89-6945EC196D7D}" srcOrd="0" destOrd="0" presId="urn:microsoft.com/office/officeart/2005/8/layout/hList1"/>
    <dgm:cxn modelId="{9F72CB33-6353-4DCD-A159-4137EE01AD1D}" srcId="{85CFFD5D-386F-4375-9B71-A5CB33C4D6C5}" destId="{5E9ECCDC-2749-4242-9C74-CAAFB8BD60E9}" srcOrd="0" destOrd="0" parTransId="{A7E98C53-098B-446C-AA8A-32106E70D9BB}" sibTransId="{A8362E83-822C-469B-8822-D0DB175B982E}"/>
    <dgm:cxn modelId="{391B1729-3B4F-4A9F-89F5-F99B2F866929}" type="presOf" srcId="{08B8B8C9-2D58-4AD8-AF1E-CB98C450490C}" destId="{DB790DA9-EB92-4EE9-9302-8A251B1156C3}" srcOrd="0" destOrd="0" presId="urn:microsoft.com/office/officeart/2005/8/layout/hList1"/>
    <dgm:cxn modelId="{2C9C270D-EE4C-45AD-8801-EB7C5EDDB534}" type="presOf" srcId="{C93D5F0B-AF31-4EC5-B015-8347EB277C9F}" destId="{A474AB11-64BC-4770-AC89-6945EC196D7D}" srcOrd="0" destOrd="2" presId="urn:microsoft.com/office/officeart/2005/8/layout/hList1"/>
    <dgm:cxn modelId="{8833905B-F128-4C45-AF4F-31EBC597CF87}" srcId="{85CFFD5D-386F-4375-9B71-A5CB33C4D6C5}" destId="{E6A5C582-6C7A-4730-BED0-E140A52DE7C2}" srcOrd="2" destOrd="0" parTransId="{F9AF55CB-CB13-42F2-8BF9-E9A7049ACE63}" sibTransId="{6B76626E-62A3-4469-99F2-6BF726FF5727}"/>
    <dgm:cxn modelId="{20A968A9-A0B9-43BE-AC44-49F8E470EB31}" srcId="{5E9ECCDC-2749-4242-9C74-CAAFB8BD60E9}" destId="{F93D225E-5B44-46A4-BF1B-69E8FB99F387}" srcOrd="0" destOrd="0" parTransId="{75DA5EB1-31F2-40EC-BABA-3CF4DCB2DC58}" sibTransId="{6FCB0628-01C7-46C7-B53F-8AC6DDEC1744}"/>
    <dgm:cxn modelId="{54DFB5B3-6065-4AA5-9090-DED8EB1F5FF9}" srcId="{5E9ECCDC-2749-4242-9C74-CAAFB8BD60E9}" destId="{1B9815DA-444E-4E33-A03F-BD22D0FDA268}" srcOrd="2" destOrd="0" parTransId="{291EFD61-C381-4D7D-AD58-C98AAF9354CE}" sibTransId="{0409F75E-724B-4240-AA97-BE815A4FF105}"/>
    <dgm:cxn modelId="{35F64F99-FE3D-432C-A2B4-6474E1F47ADF}" type="presOf" srcId="{F93D225E-5B44-46A4-BF1B-69E8FB99F387}" destId="{5CC0AC76-73ED-4B8B-89DB-9C09946CA17D}" srcOrd="0" destOrd="0" presId="urn:microsoft.com/office/officeart/2005/8/layout/hList1"/>
    <dgm:cxn modelId="{4D53323A-106A-48EF-9E7A-42DA37EC067B}" type="presParOf" srcId="{16149903-F255-4662-8EC5-A0AE5A7987C8}" destId="{1BB3E1A1-4C2C-4CE9-AF3A-B32E6DB3378E}" srcOrd="0" destOrd="0" presId="urn:microsoft.com/office/officeart/2005/8/layout/hList1"/>
    <dgm:cxn modelId="{ABB8AD18-73B7-49A0-8AB5-6A3F568539BA}" type="presParOf" srcId="{1BB3E1A1-4C2C-4CE9-AF3A-B32E6DB3378E}" destId="{DBC8E0BD-BD89-4358-987D-8D46575B37AC}" srcOrd="0" destOrd="0" presId="urn:microsoft.com/office/officeart/2005/8/layout/hList1"/>
    <dgm:cxn modelId="{3C3A2539-5E74-407C-95BB-3C7318AA5752}" type="presParOf" srcId="{1BB3E1A1-4C2C-4CE9-AF3A-B32E6DB3378E}" destId="{5CC0AC76-73ED-4B8B-89DB-9C09946CA17D}" srcOrd="1" destOrd="0" presId="urn:microsoft.com/office/officeart/2005/8/layout/hList1"/>
    <dgm:cxn modelId="{0DE130BC-059C-4606-AAF8-3D1D06BB796B}" type="presParOf" srcId="{16149903-F255-4662-8EC5-A0AE5A7987C8}" destId="{3547619D-3B49-4AFD-9E58-98D9481317F4}" srcOrd="1" destOrd="0" presId="urn:microsoft.com/office/officeart/2005/8/layout/hList1"/>
    <dgm:cxn modelId="{D9E1BCBC-CA7C-4BB3-9C46-859E8ED006C5}" type="presParOf" srcId="{16149903-F255-4662-8EC5-A0AE5A7987C8}" destId="{19D28DF0-6075-4A0B-BE0B-FCFF25137D8A}" srcOrd="2" destOrd="0" presId="urn:microsoft.com/office/officeart/2005/8/layout/hList1"/>
    <dgm:cxn modelId="{A93C8E9C-4267-420D-8203-8C22EA9D61A1}" type="presParOf" srcId="{19D28DF0-6075-4A0B-BE0B-FCFF25137D8A}" destId="{F3C6237E-5932-43D8-B10E-497B2CF44190}" srcOrd="0" destOrd="0" presId="urn:microsoft.com/office/officeart/2005/8/layout/hList1"/>
    <dgm:cxn modelId="{466B6941-7085-43AF-AB9A-5835CF9499FA}" type="presParOf" srcId="{19D28DF0-6075-4A0B-BE0B-FCFF25137D8A}" destId="{A474AB11-64BC-4770-AC89-6945EC196D7D}" srcOrd="1" destOrd="0" presId="urn:microsoft.com/office/officeart/2005/8/layout/hList1"/>
    <dgm:cxn modelId="{AB896E4F-7F1C-47A1-AE4B-F1EE061738AB}" type="presParOf" srcId="{16149903-F255-4662-8EC5-A0AE5A7987C8}" destId="{642AC7B9-8656-4C9D-8D59-99C1DC563B1C}" srcOrd="3" destOrd="0" presId="urn:microsoft.com/office/officeart/2005/8/layout/hList1"/>
    <dgm:cxn modelId="{DE11761B-E29D-4C7F-AC61-713BC4A5200F}" type="presParOf" srcId="{16149903-F255-4662-8EC5-A0AE5A7987C8}" destId="{3AC3D4D4-F4D6-4ADE-85B5-F63CA92CA712}" srcOrd="4" destOrd="0" presId="urn:microsoft.com/office/officeart/2005/8/layout/hList1"/>
    <dgm:cxn modelId="{82AA9057-8445-4828-BD7A-5C048691CEEA}" type="presParOf" srcId="{3AC3D4D4-F4D6-4ADE-85B5-F63CA92CA712}" destId="{AD6614DB-6C67-4CEC-B3DA-B3E8E2D89FF5}" srcOrd="0" destOrd="0" presId="urn:microsoft.com/office/officeart/2005/8/layout/hList1"/>
    <dgm:cxn modelId="{1D6BF805-0746-4B3B-A78B-572643FC23B8}" type="presParOf" srcId="{3AC3D4D4-F4D6-4ADE-85B5-F63CA92CA712}" destId="{DB790DA9-EB92-4EE9-9302-8A251B1156C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683946-C10A-B04B-A644-D19CB8BE9EF0}" type="doc">
      <dgm:prSet loTypeId="urn:microsoft.com/office/officeart/2005/8/layout/vProcess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EA38803-C22F-EF4F-A2AE-239FC1C35855}">
      <dgm:prSet phldrT="[Текст]"/>
      <dgm:spPr/>
      <dgm:t>
        <a:bodyPr/>
        <a:lstStyle/>
        <a:p>
          <a:r>
            <a:rPr lang="ru-RU" dirty="0">
              <a:latin typeface="+mn-lt"/>
              <a:cs typeface="Calibri" panose="020F0502020204030204" pitchFamily="34" charset="0"/>
            </a:rPr>
            <a:t>1. Безопасность – сложное, многогранное, многоуровневое понятие</a:t>
          </a:r>
        </a:p>
      </dgm:t>
    </dgm:pt>
    <dgm:pt modelId="{49951B48-3399-1440-8E47-8D87823E6CC1}" type="parTrans" cxnId="{64E83D62-7BD7-B348-A09A-9B6ACD297E8E}">
      <dgm:prSet/>
      <dgm:spPr/>
      <dgm:t>
        <a:bodyPr/>
        <a:lstStyle/>
        <a:p>
          <a:endParaRPr lang="ru-RU"/>
        </a:p>
      </dgm:t>
    </dgm:pt>
    <dgm:pt modelId="{42E28B20-842C-314C-ABAF-0058761CF0E4}" type="sibTrans" cxnId="{64E83D62-7BD7-B348-A09A-9B6ACD297E8E}">
      <dgm:prSet/>
      <dgm:spPr/>
      <dgm:t>
        <a:bodyPr/>
        <a:lstStyle/>
        <a:p>
          <a:endParaRPr lang="ru-RU"/>
        </a:p>
      </dgm:t>
    </dgm:pt>
    <dgm:pt modelId="{6CE8C125-3A9B-764F-8672-597BF93D1FD6}">
      <dgm:prSet phldrT="[Текст]"/>
      <dgm:spPr/>
      <dgm:t>
        <a:bodyPr/>
        <a:lstStyle/>
        <a:p>
          <a:r>
            <a:rPr lang="ru-RU" dirty="0">
              <a:latin typeface="+mn-lt"/>
              <a:cs typeface="Calibri" panose="020F0502020204030204" pitchFamily="34" charset="0"/>
            </a:rPr>
            <a:t>2. Наиболее распространены юридические представления о безопасности</a:t>
          </a:r>
        </a:p>
      </dgm:t>
    </dgm:pt>
    <dgm:pt modelId="{858ADBFD-B9C1-E140-A035-500998B03A0C}" type="parTrans" cxnId="{AECD168D-7C43-6C40-B00F-E4C4865589B8}">
      <dgm:prSet/>
      <dgm:spPr/>
      <dgm:t>
        <a:bodyPr/>
        <a:lstStyle/>
        <a:p>
          <a:endParaRPr lang="ru-RU"/>
        </a:p>
      </dgm:t>
    </dgm:pt>
    <dgm:pt modelId="{198F1B98-5686-504F-BDD8-CCA6886168E1}" type="sibTrans" cxnId="{AECD168D-7C43-6C40-B00F-E4C4865589B8}">
      <dgm:prSet/>
      <dgm:spPr/>
      <dgm:t>
        <a:bodyPr/>
        <a:lstStyle/>
        <a:p>
          <a:endParaRPr lang="ru-RU"/>
        </a:p>
      </dgm:t>
    </dgm:pt>
    <dgm:pt modelId="{1CE34280-0437-0543-B92F-271AEC684C54}">
      <dgm:prSet phldrT="[Текст]"/>
      <dgm:spPr/>
      <dgm:t>
        <a:bodyPr/>
        <a:lstStyle/>
        <a:p>
          <a:r>
            <a:rPr lang="ru-RU" dirty="0">
              <a:latin typeface="+mn-lt"/>
              <a:cs typeface="Calibri" panose="020F0502020204030204" pitchFamily="34" charset="0"/>
            </a:rPr>
            <a:t>3. Существуют разные подходы к определению безопасности и категории безопасности </a:t>
          </a:r>
        </a:p>
      </dgm:t>
    </dgm:pt>
    <dgm:pt modelId="{A5A24438-BF45-5D47-B52F-49FDD3E6D883}" type="parTrans" cxnId="{BBC85D9F-DA94-D549-9AE3-C504F5E47A44}">
      <dgm:prSet/>
      <dgm:spPr/>
      <dgm:t>
        <a:bodyPr/>
        <a:lstStyle/>
        <a:p>
          <a:endParaRPr lang="ru-RU"/>
        </a:p>
      </dgm:t>
    </dgm:pt>
    <dgm:pt modelId="{8D261B93-0B48-DA45-A85C-6BAF53512A35}" type="sibTrans" cxnId="{BBC85D9F-DA94-D549-9AE3-C504F5E47A44}">
      <dgm:prSet/>
      <dgm:spPr/>
      <dgm:t>
        <a:bodyPr/>
        <a:lstStyle/>
        <a:p>
          <a:endParaRPr lang="ru-RU"/>
        </a:p>
      </dgm:t>
    </dgm:pt>
    <dgm:pt modelId="{3BE95226-760E-3E4F-8013-F172245F3975}">
      <dgm:prSet phldrT="[Текст]"/>
      <dgm:spPr/>
      <dgm:t>
        <a:bodyPr/>
        <a:lstStyle/>
        <a:p>
          <a:r>
            <a:rPr lang="ru-RU" dirty="0">
              <a:latin typeface="+mn-lt"/>
              <a:cs typeface="Calibri" panose="020F0502020204030204" pitchFamily="34" charset="0"/>
            </a:rPr>
            <a:t>4. Основные понятия дисциплины: опасность, угроза, риск, ЧС</a:t>
          </a:r>
        </a:p>
      </dgm:t>
    </dgm:pt>
    <dgm:pt modelId="{C1E93867-D4C3-5740-93A2-F0E90886FA0F}" type="parTrans" cxnId="{5E0F33A7-24D6-224B-8786-A87DE9091E8E}">
      <dgm:prSet/>
      <dgm:spPr/>
      <dgm:t>
        <a:bodyPr/>
        <a:lstStyle/>
        <a:p>
          <a:endParaRPr lang="ru-RU"/>
        </a:p>
      </dgm:t>
    </dgm:pt>
    <dgm:pt modelId="{38A604D5-D75E-F047-B98E-EA60CDCF99C8}" type="sibTrans" cxnId="{5E0F33A7-24D6-224B-8786-A87DE9091E8E}">
      <dgm:prSet/>
      <dgm:spPr/>
      <dgm:t>
        <a:bodyPr/>
        <a:lstStyle/>
        <a:p>
          <a:endParaRPr lang="ru-RU"/>
        </a:p>
      </dgm:t>
    </dgm:pt>
    <dgm:pt modelId="{E7973380-03BB-4145-AD25-D05B24B88449}" type="pres">
      <dgm:prSet presAssocID="{A3683946-C10A-B04B-A644-D19CB8BE9EF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382F43-99D0-FE41-B1D9-00862D7A77E9}" type="pres">
      <dgm:prSet presAssocID="{A3683946-C10A-B04B-A644-D19CB8BE9EF0}" presName="dummyMaxCanvas" presStyleCnt="0">
        <dgm:presLayoutVars/>
      </dgm:prSet>
      <dgm:spPr/>
    </dgm:pt>
    <dgm:pt modelId="{EB66966C-F261-4E46-80EB-763E2AAE100A}" type="pres">
      <dgm:prSet presAssocID="{A3683946-C10A-B04B-A644-D19CB8BE9EF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0D09E-793A-F44B-9569-A6146A16E370}" type="pres">
      <dgm:prSet presAssocID="{A3683946-C10A-B04B-A644-D19CB8BE9EF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414CE-ECAB-F447-954B-4DBF93DA3F32}" type="pres">
      <dgm:prSet presAssocID="{A3683946-C10A-B04B-A644-D19CB8BE9EF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EFEF0-2BE4-544D-9F41-6A0EF0ED4963}" type="pres">
      <dgm:prSet presAssocID="{A3683946-C10A-B04B-A644-D19CB8BE9EF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C6ABE-A803-D249-BFE0-31D5F5EE7F9B}" type="pres">
      <dgm:prSet presAssocID="{A3683946-C10A-B04B-A644-D19CB8BE9EF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BE64B-E48F-B245-82BF-E505BD1A2B69}" type="pres">
      <dgm:prSet presAssocID="{A3683946-C10A-B04B-A644-D19CB8BE9EF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A6551-CBD3-0E49-8F01-327397C3BF1A}" type="pres">
      <dgm:prSet presAssocID="{A3683946-C10A-B04B-A644-D19CB8BE9EF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97783-3CAE-6246-BF76-353055601B17}" type="pres">
      <dgm:prSet presAssocID="{A3683946-C10A-B04B-A644-D19CB8BE9EF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65B54-2FA3-974B-91C0-94E880DB647E}" type="pres">
      <dgm:prSet presAssocID="{A3683946-C10A-B04B-A644-D19CB8BE9EF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332B6-C9BE-344E-8D30-C9448E59AA34}" type="pres">
      <dgm:prSet presAssocID="{A3683946-C10A-B04B-A644-D19CB8BE9EF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D6AB9-EC61-3945-AB6A-4E66800F3F42}" type="pres">
      <dgm:prSet presAssocID="{A3683946-C10A-B04B-A644-D19CB8BE9EF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04C170-41DB-4347-980E-28394F1745AD}" type="presOf" srcId="{1CE34280-0437-0543-B92F-271AEC684C54}" destId="{20C414CE-ECAB-F447-954B-4DBF93DA3F32}" srcOrd="0" destOrd="0" presId="urn:microsoft.com/office/officeart/2005/8/layout/vProcess5"/>
    <dgm:cxn modelId="{971C19CE-1903-454C-B223-BF0CCACA0F50}" type="presOf" srcId="{FEA38803-C22F-EF4F-A2AE-239FC1C35855}" destId="{EB66966C-F261-4E46-80EB-763E2AAE100A}" srcOrd="0" destOrd="0" presId="urn:microsoft.com/office/officeart/2005/8/layout/vProcess5"/>
    <dgm:cxn modelId="{E4335929-81C2-D64D-9E49-ABAAB41FFBD9}" type="presOf" srcId="{42E28B20-842C-314C-ABAF-0058761CF0E4}" destId="{FF1C6ABE-A803-D249-BFE0-31D5F5EE7F9B}" srcOrd="0" destOrd="0" presId="urn:microsoft.com/office/officeart/2005/8/layout/vProcess5"/>
    <dgm:cxn modelId="{ED86D74D-2078-714D-A4B7-B6FB6AD5157E}" type="presOf" srcId="{8D261B93-0B48-DA45-A85C-6BAF53512A35}" destId="{407A6551-CBD3-0E49-8F01-327397C3BF1A}" srcOrd="0" destOrd="0" presId="urn:microsoft.com/office/officeart/2005/8/layout/vProcess5"/>
    <dgm:cxn modelId="{BBC85D9F-DA94-D549-9AE3-C504F5E47A44}" srcId="{A3683946-C10A-B04B-A644-D19CB8BE9EF0}" destId="{1CE34280-0437-0543-B92F-271AEC684C54}" srcOrd="2" destOrd="0" parTransId="{A5A24438-BF45-5D47-B52F-49FDD3E6D883}" sibTransId="{8D261B93-0B48-DA45-A85C-6BAF53512A35}"/>
    <dgm:cxn modelId="{1B539ED8-C115-BF42-9133-3D7533AC829E}" type="presOf" srcId="{198F1B98-5686-504F-BDD8-CCA6886168E1}" destId="{5ECBE64B-E48F-B245-82BF-E505BD1A2B69}" srcOrd="0" destOrd="0" presId="urn:microsoft.com/office/officeart/2005/8/layout/vProcess5"/>
    <dgm:cxn modelId="{1616270A-D67F-694C-AC61-4C0307F7D007}" type="presOf" srcId="{6CE8C125-3A9B-764F-8672-597BF93D1FD6}" destId="{6F765B54-2FA3-974B-91C0-94E880DB647E}" srcOrd="1" destOrd="0" presId="urn:microsoft.com/office/officeart/2005/8/layout/vProcess5"/>
    <dgm:cxn modelId="{5E0F33A7-24D6-224B-8786-A87DE9091E8E}" srcId="{A3683946-C10A-B04B-A644-D19CB8BE9EF0}" destId="{3BE95226-760E-3E4F-8013-F172245F3975}" srcOrd="3" destOrd="0" parTransId="{C1E93867-D4C3-5740-93A2-F0E90886FA0F}" sibTransId="{38A604D5-D75E-F047-B98E-EA60CDCF99C8}"/>
    <dgm:cxn modelId="{64E83D62-7BD7-B348-A09A-9B6ACD297E8E}" srcId="{A3683946-C10A-B04B-A644-D19CB8BE9EF0}" destId="{FEA38803-C22F-EF4F-A2AE-239FC1C35855}" srcOrd="0" destOrd="0" parTransId="{49951B48-3399-1440-8E47-8D87823E6CC1}" sibTransId="{42E28B20-842C-314C-ABAF-0058761CF0E4}"/>
    <dgm:cxn modelId="{4BEF158D-3E7F-6549-9035-8EB82771901E}" type="presOf" srcId="{3BE95226-760E-3E4F-8013-F172245F3975}" destId="{F91EFEF0-2BE4-544D-9F41-6A0EF0ED4963}" srcOrd="0" destOrd="0" presId="urn:microsoft.com/office/officeart/2005/8/layout/vProcess5"/>
    <dgm:cxn modelId="{C79E9C09-4702-8641-8BFF-55444B23CCC6}" type="presOf" srcId="{FEA38803-C22F-EF4F-A2AE-239FC1C35855}" destId="{2D697783-3CAE-6246-BF76-353055601B17}" srcOrd="1" destOrd="0" presId="urn:microsoft.com/office/officeart/2005/8/layout/vProcess5"/>
    <dgm:cxn modelId="{DDC3D2E9-51FC-DA43-AEB3-E33C6308FE2C}" type="presOf" srcId="{3BE95226-760E-3E4F-8013-F172245F3975}" destId="{9BAD6AB9-EC61-3945-AB6A-4E66800F3F42}" srcOrd="1" destOrd="0" presId="urn:microsoft.com/office/officeart/2005/8/layout/vProcess5"/>
    <dgm:cxn modelId="{9979E644-3152-C249-B9F0-61D5325E19A4}" type="presOf" srcId="{6CE8C125-3A9B-764F-8672-597BF93D1FD6}" destId="{0C80D09E-793A-F44B-9569-A6146A16E370}" srcOrd="0" destOrd="0" presId="urn:microsoft.com/office/officeart/2005/8/layout/vProcess5"/>
    <dgm:cxn modelId="{3799B8BE-CDF4-2046-903D-55EB64A05CA9}" type="presOf" srcId="{A3683946-C10A-B04B-A644-D19CB8BE9EF0}" destId="{E7973380-03BB-4145-AD25-D05B24B88449}" srcOrd="0" destOrd="0" presId="urn:microsoft.com/office/officeart/2005/8/layout/vProcess5"/>
    <dgm:cxn modelId="{ABFF381C-60FD-E940-BB06-AD8F4077A846}" type="presOf" srcId="{1CE34280-0437-0543-B92F-271AEC684C54}" destId="{538332B6-C9BE-344E-8D30-C9448E59AA34}" srcOrd="1" destOrd="0" presId="urn:microsoft.com/office/officeart/2005/8/layout/vProcess5"/>
    <dgm:cxn modelId="{AECD168D-7C43-6C40-B00F-E4C4865589B8}" srcId="{A3683946-C10A-B04B-A644-D19CB8BE9EF0}" destId="{6CE8C125-3A9B-764F-8672-597BF93D1FD6}" srcOrd="1" destOrd="0" parTransId="{858ADBFD-B9C1-E140-A035-500998B03A0C}" sibTransId="{198F1B98-5686-504F-BDD8-CCA6886168E1}"/>
    <dgm:cxn modelId="{E1847FE4-59A9-AC4D-8D1A-1860177EA231}" type="presParOf" srcId="{E7973380-03BB-4145-AD25-D05B24B88449}" destId="{60382F43-99D0-FE41-B1D9-00862D7A77E9}" srcOrd="0" destOrd="0" presId="urn:microsoft.com/office/officeart/2005/8/layout/vProcess5"/>
    <dgm:cxn modelId="{E46F3A3C-545C-5946-BD65-344EEF6F327E}" type="presParOf" srcId="{E7973380-03BB-4145-AD25-D05B24B88449}" destId="{EB66966C-F261-4E46-80EB-763E2AAE100A}" srcOrd="1" destOrd="0" presId="urn:microsoft.com/office/officeart/2005/8/layout/vProcess5"/>
    <dgm:cxn modelId="{1CB5758B-3845-4049-923B-BB825446F79A}" type="presParOf" srcId="{E7973380-03BB-4145-AD25-D05B24B88449}" destId="{0C80D09E-793A-F44B-9569-A6146A16E370}" srcOrd="2" destOrd="0" presId="urn:microsoft.com/office/officeart/2005/8/layout/vProcess5"/>
    <dgm:cxn modelId="{ECD29206-5B7D-1549-B633-B269ACEF3DFB}" type="presParOf" srcId="{E7973380-03BB-4145-AD25-D05B24B88449}" destId="{20C414CE-ECAB-F447-954B-4DBF93DA3F32}" srcOrd="3" destOrd="0" presId="urn:microsoft.com/office/officeart/2005/8/layout/vProcess5"/>
    <dgm:cxn modelId="{402377AF-759B-5647-A747-F19751C33A58}" type="presParOf" srcId="{E7973380-03BB-4145-AD25-D05B24B88449}" destId="{F91EFEF0-2BE4-544D-9F41-6A0EF0ED4963}" srcOrd="4" destOrd="0" presId="urn:microsoft.com/office/officeart/2005/8/layout/vProcess5"/>
    <dgm:cxn modelId="{DFE37E91-EE9A-EE4D-A9C9-2C28589123EF}" type="presParOf" srcId="{E7973380-03BB-4145-AD25-D05B24B88449}" destId="{FF1C6ABE-A803-D249-BFE0-31D5F5EE7F9B}" srcOrd="5" destOrd="0" presId="urn:microsoft.com/office/officeart/2005/8/layout/vProcess5"/>
    <dgm:cxn modelId="{A1DC3A94-70CB-D042-BF11-20DB80B134FA}" type="presParOf" srcId="{E7973380-03BB-4145-AD25-D05B24B88449}" destId="{5ECBE64B-E48F-B245-82BF-E505BD1A2B69}" srcOrd="6" destOrd="0" presId="urn:microsoft.com/office/officeart/2005/8/layout/vProcess5"/>
    <dgm:cxn modelId="{E19F81D3-2B84-BB4B-853B-7764A3817705}" type="presParOf" srcId="{E7973380-03BB-4145-AD25-D05B24B88449}" destId="{407A6551-CBD3-0E49-8F01-327397C3BF1A}" srcOrd="7" destOrd="0" presId="urn:microsoft.com/office/officeart/2005/8/layout/vProcess5"/>
    <dgm:cxn modelId="{C40CC4F2-E703-8740-A87E-07A80CC20459}" type="presParOf" srcId="{E7973380-03BB-4145-AD25-D05B24B88449}" destId="{2D697783-3CAE-6246-BF76-353055601B17}" srcOrd="8" destOrd="0" presId="urn:microsoft.com/office/officeart/2005/8/layout/vProcess5"/>
    <dgm:cxn modelId="{0D253BFF-8E6B-954B-85AA-E1D9ECF8F872}" type="presParOf" srcId="{E7973380-03BB-4145-AD25-D05B24B88449}" destId="{6F765B54-2FA3-974B-91C0-94E880DB647E}" srcOrd="9" destOrd="0" presId="urn:microsoft.com/office/officeart/2005/8/layout/vProcess5"/>
    <dgm:cxn modelId="{F8498343-A5E9-6C46-A6A7-69479D218521}" type="presParOf" srcId="{E7973380-03BB-4145-AD25-D05B24B88449}" destId="{538332B6-C9BE-344E-8D30-C9448E59AA34}" srcOrd="10" destOrd="0" presId="urn:microsoft.com/office/officeart/2005/8/layout/vProcess5"/>
    <dgm:cxn modelId="{50789806-A619-D544-AC42-8A0C613C07CA}" type="presParOf" srcId="{E7973380-03BB-4145-AD25-D05B24B88449}" destId="{9BAD6AB9-EC61-3945-AB6A-4E66800F3F4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2C37DE-F641-234B-9F9B-1D7429B72255}" type="doc">
      <dgm:prSet loTypeId="urn:microsoft.com/office/officeart/2009/3/layout/RandomtoResultProcess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7706D62-5A54-C241-A7DA-9F32D76806C8}">
      <dgm:prSet/>
      <dgm:spPr/>
      <dgm:t>
        <a:bodyPr/>
        <a:lstStyle/>
        <a:p>
          <a:r>
            <a:rPr lang="ru-RU" dirty="0"/>
            <a:t>Безопасность отдельного человека / клана</a:t>
          </a:r>
        </a:p>
      </dgm:t>
    </dgm:pt>
    <dgm:pt modelId="{287D41A0-BDDD-6C4C-B570-6781C106D0CA}" type="parTrans" cxnId="{B46F2B1E-E3AE-0E42-B13E-539BDE3AF9C6}">
      <dgm:prSet/>
      <dgm:spPr/>
      <dgm:t>
        <a:bodyPr/>
        <a:lstStyle/>
        <a:p>
          <a:endParaRPr lang="ru-RU"/>
        </a:p>
      </dgm:t>
    </dgm:pt>
    <dgm:pt modelId="{19729CFA-FBAB-2A43-9C43-DA1A24614D02}" type="sibTrans" cxnId="{B46F2B1E-E3AE-0E42-B13E-539BDE3AF9C6}">
      <dgm:prSet/>
      <dgm:spPr/>
      <dgm:t>
        <a:bodyPr/>
        <a:lstStyle/>
        <a:p>
          <a:endParaRPr lang="ru-RU"/>
        </a:p>
      </dgm:t>
    </dgm:pt>
    <dgm:pt modelId="{CFFE06F2-10DE-A34E-B937-4FAD41039D84}">
      <dgm:prSet/>
      <dgm:spPr/>
      <dgm:t>
        <a:bodyPr/>
        <a:lstStyle/>
        <a:p>
          <a:r>
            <a:rPr lang="ru-RU"/>
            <a:t>Многовековая трансформация знания о безопасности</a:t>
          </a:r>
          <a:endParaRPr lang="ru-RU" dirty="0"/>
        </a:p>
      </dgm:t>
    </dgm:pt>
    <dgm:pt modelId="{10C0784B-A0C5-4149-B9D4-3B6D2ABA2448}" type="parTrans" cxnId="{4BC51752-CDAE-CA47-AE14-B051EBE4A762}">
      <dgm:prSet/>
      <dgm:spPr/>
      <dgm:t>
        <a:bodyPr/>
        <a:lstStyle/>
        <a:p>
          <a:endParaRPr lang="ru-RU"/>
        </a:p>
      </dgm:t>
    </dgm:pt>
    <dgm:pt modelId="{ECAE2E72-BFA0-E949-AEB7-4682C65A4E8B}" type="sibTrans" cxnId="{4BC51752-CDAE-CA47-AE14-B051EBE4A762}">
      <dgm:prSet/>
      <dgm:spPr/>
      <dgm:t>
        <a:bodyPr/>
        <a:lstStyle/>
        <a:p>
          <a:endParaRPr lang="ru-RU"/>
        </a:p>
      </dgm:t>
    </dgm:pt>
    <dgm:pt modelId="{AAB9D8B6-BFCC-8641-ACD4-B21BD49883E1}">
      <dgm:prSet/>
      <dgm:spPr/>
      <dgm:t>
        <a:bodyPr/>
        <a:lstStyle/>
        <a:p>
          <a:r>
            <a:rPr lang="ru-RU" dirty="0"/>
            <a:t>Безопасность социума, мира</a:t>
          </a:r>
        </a:p>
      </dgm:t>
    </dgm:pt>
    <dgm:pt modelId="{A4072B00-2887-AA4E-9FDE-C2D55849AA8D}" type="parTrans" cxnId="{B512A77E-7BB1-8448-AC8C-71C1AD3C321E}">
      <dgm:prSet/>
      <dgm:spPr/>
      <dgm:t>
        <a:bodyPr/>
        <a:lstStyle/>
        <a:p>
          <a:endParaRPr lang="ru-RU"/>
        </a:p>
      </dgm:t>
    </dgm:pt>
    <dgm:pt modelId="{64C3F473-BE60-E840-9DE6-E58B8C8C1EB8}" type="sibTrans" cxnId="{B512A77E-7BB1-8448-AC8C-71C1AD3C321E}">
      <dgm:prSet/>
      <dgm:spPr/>
      <dgm:t>
        <a:bodyPr/>
        <a:lstStyle/>
        <a:p>
          <a:endParaRPr lang="ru-RU"/>
        </a:p>
      </dgm:t>
    </dgm:pt>
    <dgm:pt modelId="{DB9BA4FF-126F-0E4C-8EEE-7BFD1F06F9E4}" type="pres">
      <dgm:prSet presAssocID="{052C37DE-F641-234B-9F9B-1D7429B7225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AA098F-27A6-CE4C-A2C0-05D37C1D8FF1}" type="pres">
      <dgm:prSet presAssocID="{67706D62-5A54-C241-A7DA-9F32D76806C8}" presName="chaos" presStyleCnt="0"/>
      <dgm:spPr/>
    </dgm:pt>
    <dgm:pt modelId="{D1643EFC-FA22-F240-8522-526471570DE0}" type="pres">
      <dgm:prSet presAssocID="{67706D62-5A54-C241-A7DA-9F32D76806C8}" presName="parTx1" presStyleLbl="revTx" presStyleIdx="0" presStyleCnt="2"/>
      <dgm:spPr/>
      <dgm:t>
        <a:bodyPr/>
        <a:lstStyle/>
        <a:p>
          <a:endParaRPr lang="ru-RU"/>
        </a:p>
      </dgm:t>
    </dgm:pt>
    <dgm:pt modelId="{FFA22A5F-E500-1242-A2B7-30F73A1EE44F}" type="pres">
      <dgm:prSet presAssocID="{67706D62-5A54-C241-A7DA-9F32D76806C8}" presName="c1" presStyleLbl="node1" presStyleIdx="0" presStyleCnt="19"/>
      <dgm:spPr/>
    </dgm:pt>
    <dgm:pt modelId="{A827B534-79EF-4F4E-B4C5-D5FEE0ABEE4B}" type="pres">
      <dgm:prSet presAssocID="{67706D62-5A54-C241-A7DA-9F32D76806C8}" presName="c2" presStyleLbl="node1" presStyleIdx="1" presStyleCnt="19"/>
      <dgm:spPr/>
    </dgm:pt>
    <dgm:pt modelId="{D6F5140C-19A7-1643-B953-6A733B545E24}" type="pres">
      <dgm:prSet presAssocID="{67706D62-5A54-C241-A7DA-9F32D76806C8}" presName="c3" presStyleLbl="node1" presStyleIdx="2" presStyleCnt="19"/>
      <dgm:spPr/>
    </dgm:pt>
    <dgm:pt modelId="{588BBECB-442E-344B-A6A5-97FC03B9E7F7}" type="pres">
      <dgm:prSet presAssocID="{67706D62-5A54-C241-A7DA-9F32D76806C8}" presName="c4" presStyleLbl="node1" presStyleIdx="3" presStyleCnt="19"/>
      <dgm:spPr/>
    </dgm:pt>
    <dgm:pt modelId="{FEEF8292-FDB0-114C-9209-CAF1CD1DA328}" type="pres">
      <dgm:prSet presAssocID="{67706D62-5A54-C241-A7DA-9F32D76806C8}" presName="c5" presStyleLbl="node1" presStyleIdx="4" presStyleCnt="19"/>
      <dgm:spPr/>
    </dgm:pt>
    <dgm:pt modelId="{73FCCB0F-396A-6849-9249-A8DB613CD8EF}" type="pres">
      <dgm:prSet presAssocID="{67706D62-5A54-C241-A7DA-9F32D76806C8}" presName="c6" presStyleLbl="node1" presStyleIdx="5" presStyleCnt="19"/>
      <dgm:spPr/>
    </dgm:pt>
    <dgm:pt modelId="{7DF095CB-B3E4-2244-A29F-EC6CC393F6AB}" type="pres">
      <dgm:prSet presAssocID="{67706D62-5A54-C241-A7DA-9F32D76806C8}" presName="c7" presStyleLbl="node1" presStyleIdx="6" presStyleCnt="19"/>
      <dgm:spPr/>
    </dgm:pt>
    <dgm:pt modelId="{6E9866BA-5F05-2943-9595-E70DAB25FE2D}" type="pres">
      <dgm:prSet presAssocID="{67706D62-5A54-C241-A7DA-9F32D76806C8}" presName="c8" presStyleLbl="node1" presStyleIdx="7" presStyleCnt="19"/>
      <dgm:spPr/>
    </dgm:pt>
    <dgm:pt modelId="{04C4CD7A-75DD-194A-902C-07A972C6587D}" type="pres">
      <dgm:prSet presAssocID="{67706D62-5A54-C241-A7DA-9F32D76806C8}" presName="c9" presStyleLbl="node1" presStyleIdx="8" presStyleCnt="19"/>
      <dgm:spPr/>
    </dgm:pt>
    <dgm:pt modelId="{4F8908B5-38AF-4446-9A09-083979DC840D}" type="pres">
      <dgm:prSet presAssocID="{67706D62-5A54-C241-A7DA-9F32D76806C8}" presName="c10" presStyleLbl="node1" presStyleIdx="9" presStyleCnt="19"/>
      <dgm:spPr/>
    </dgm:pt>
    <dgm:pt modelId="{CB6A3013-E8C5-704A-BFC0-7444A938BA1A}" type="pres">
      <dgm:prSet presAssocID="{67706D62-5A54-C241-A7DA-9F32D76806C8}" presName="c11" presStyleLbl="node1" presStyleIdx="10" presStyleCnt="19"/>
      <dgm:spPr/>
    </dgm:pt>
    <dgm:pt modelId="{449B33D8-F0CF-2A4E-B01E-30FEBC3AF423}" type="pres">
      <dgm:prSet presAssocID="{67706D62-5A54-C241-A7DA-9F32D76806C8}" presName="c12" presStyleLbl="node1" presStyleIdx="11" presStyleCnt="19"/>
      <dgm:spPr/>
    </dgm:pt>
    <dgm:pt modelId="{66216BE8-6C89-CA49-BC06-EB7829048BBC}" type="pres">
      <dgm:prSet presAssocID="{67706D62-5A54-C241-A7DA-9F32D76806C8}" presName="c13" presStyleLbl="node1" presStyleIdx="12" presStyleCnt="19"/>
      <dgm:spPr/>
    </dgm:pt>
    <dgm:pt modelId="{F81D98C3-6E74-3E46-8F65-65E3835F83E0}" type="pres">
      <dgm:prSet presAssocID="{67706D62-5A54-C241-A7DA-9F32D76806C8}" presName="c14" presStyleLbl="node1" presStyleIdx="13" presStyleCnt="19"/>
      <dgm:spPr/>
    </dgm:pt>
    <dgm:pt modelId="{D0864D26-F2B9-3047-B165-836433D22D5D}" type="pres">
      <dgm:prSet presAssocID="{67706D62-5A54-C241-A7DA-9F32D76806C8}" presName="c15" presStyleLbl="node1" presStyleIdx="14" presStyleCnt="19"/>
      <dgm:spPr/>
    </dgm:pt>
    <dgm:pt modelId="{2E04A220-E3E3-8344-B769-6E1B0239AE9A}" type="pres">
      <dgm:prSet presAssocID="{67706D62-5A54-C241-A7DA-9F32D76806C8}" presName="c16" presStyleLbl="node1" presStyleIdx="15" presStyleCnt="19"/>
      <dgm:spPr/>
    </dgm:pt>
    <dgm:pt modelId="{4E6B5FE3-2BE9-EA40-8CDE-8FC253D28D02}" type="pres">
      <dgm:prSet presAssocID="{67706D62-5A54-C241-A7DA-9F32D76806C8}" presName="c17" presStyleLbl="node1" presStyleIdx="16" presStyleCnt="19"/>
      <dgm:spPr/>
    </dgm:pt>
    <dgm:pt modelId="{4897F93C-F44C-E54E-8688-3E916F8765DA}" type="pres">
      <dgm:prSet presAssocID="{67706D62-5A54-C241-A7DA-9F32D76806C8}" presName="c18" presStyleLbl="node1" presStyleIdx="17" presStyleCnt="19"/>
      <dgm:spPr/>
    </dgm:pt>
    <dgm:pt modelId="{E288D1D4-08A6-414A-83EB-55254FC7F378}" type="pres">
      <dgm:prSet presAssocID="{19729CFA-FBAB-2A43-9C43-DA1A24614D02}" presName="chevronComposite1" presStyleCnt="0"/>
      <dgm:spPr/>
    </dgm:pt>
    <dgm:pt modelId="{26F7F92E-FF14-BD46-BD3D-46E2D76554F9}" type="pres">
      <dgm:prSet presAssocID="{19729CFA-FBAB-2A43-9C43-DA1A24614D02}" presName="chevron1" presStyleLbl="sibTrans2D1" presStyleIdx="0" presStyleCnt="2"/>
      <dgm:spPr/>
    </dgm:pt>
    <dgm:pt modelId="{5F0C0E19-B0EB-884E-9031-FC560C71C86C}" type="pres">
      <dgm:prSet presAssocID="{19729CFA-FBAB-2A43-9C43-DA1A24614D02}" presName="spChevron1" presStyleCnt="0"/>
      <dgm:spPr/>
    </dgm:pt>
    <dgm:pt modelId="{9A933762-FC10-6D4E-9921-01F83ABFF144}" type="pres">
      <dgm:prSet presAssocID="{CFFE06F2-10DE-A34E-B937-4FAD41039D84}" presName="middle" presStyleCnt="0"/>
      <dgm:spPr/>
    </dgm:pt>
    <dgm:pt modelId="{03EC4BA2-4447-2144-A9EF-0E90C120A070}" type="pres">
      <dgm:prSet presAssocID="{CFFE06F2-10DE-A34E-B937-4FAD41039D84}" presName="parTxMid" presStyleLbl="revTx" presStyleIdx="1" presStyleCnt="2"/>
      <dgm:spPr/>
      <dgm:t>
        <a:bodyPr/>
        <a:lstStyle/>
        <a:p>
          <a:endParaRPr lang="ru-RU"/>
        </a:p>
      </dgm:t>
    </dgm:pt>
    <dgm:pt modelId="{65F8E8AD-AD20-3748-9127-AD79D0F610F2}" type="pres">
      <dgm:prSet presAssocID="{CFFE06F2-10DE-A34E-B937-4FAD41039D84}" presName="spMid" presStyleCnt="0"/>
      <dgm:spPr/>
    </dgm:pt>
    <dgm:pt modelId="{32A103A0-7825-9943-A355-8CF3CB7980D6}" type="pres">
      <dgm:prSet presAssocID="{ECAE2E72-BFA0-E949-AEB7-4682C65A4E8B}" presName="chevronComposite1" presStyleCnt="0"/>
      <dgm:spPr/>
    </dgm:pt>
    <dgm:pt modelId="{0D95BEE3-9A0D-3649-8B7E-772A9A7222B7}" type="pres">
      <dgm:prSet presAssocID="{ECAE2E72-BFA0-E949-AEB7-4682C65A4E8B}" presName="chevron1" presStyleLbl="sibTrans2D1" presStyleIdx="1" presStyleCnt="2"/>
      <dgm:spPr/>
    </dgm:pt>
    <dgm:pt modelId="{7A822B49-C57A-F146-9EB5-4BD10B71E00F}" type="pres">
      <dgm:prSet presAssocID="{ECAE2E72-BFA0-E949-AEB7-4682C65A4E8B}" presName="spChevron1" presStyleCnt="0"/>
      <dgm:spPr/>
    </dgm:pt>
    <dgm:pt modelId="{D86F2563-2C29-7B4F-807A-B3679685C376}" type="pres">
      <dgm:prSet presAssocID="{AAB9D8B6-BFCC-8641-ACD4-B21BD49883E1}" presName="last" presStyleCnt="0"/>
      <dgm:spPr/>
    </dgm:pt>
    <dgm:pt modelId="{65504DB0-9199-0645-8248-8CC318853303}" type="pres">
      <dgm:prSet presAssocID="{AAB9D8B6-BFCC-8641-ACD4-B21BD49883E1}" presName="circleTx" presStyleLbl="node1" presStyleIdx="18" presStyleCnt="19"/>
      <dgm:spPr/>
      <dgm:t>
        <a:bodyPr/>
        <a:lstStyle/>
        <a:p>
          <a:endParaRPr lang="ru-RU"/>
        </a:p>
      </dgm:t>
    </dgm:pt>
    <dgm:pt modelId="{905F9791-71B6-2B44-9137-BD03CD626902}" type="pres">
      <dgm:prSet presAssocID="{AAB9D8B6-BFCC-8641-ACD4-B21BD49883E1}" presName="spN" presStyleCnt="0"/>
      <dgm:spPr/>
    </dgm:pt>
  </dgm:ptLst>
  <dgm:cxnLst>
    <dgm:cxn modelId="{536764F4-0803-744E-9B69-559FB4C5BE69}" type="presOf" srcId="{67706D62-5A54-C241-A7DA-9F32D76806C8}" destId="{D1643EFC-FA22-F240-8522-526471570DE0}" srcOrd="0" destOrd="0" presId="urn:microsoft.com/office/officeart/2009/3/layout/RandomtoResultProcess"/>
    <dgm:cxn modelId="{B512A77E-7BB1-8448-AC8C-71C1AD3C321E}" srcId="{052C37DE-F641-234B-9F9B-1D7429B72255}" destId="{AAB9D8B6-BFCC-8641-ACD4-B21BD49883E1}" srcOrd="2" destOrd="0" parTransId="{A4072B00-2887-AA4E-9FDE-C2D55849AA8D}" sibTransId="{64C3F473-BE60-E840-9DE6-E58B8C8C1EB8}"/>
    <dgm:cxn modelId="{4BC51752-CDAE-CA47-AE14-B051EBE4A762}" srcId="{052C37DE-F641-234B-9F9B-1D7429B72255}" destId="{CFFE06F2-10DE-A34E-B937-4FAD41039D84}" srcOrd="1" destOrd="0" parTransId="{10C0784B-A0C5-4149-B9D4-3B6D2ABA2448}" sibTransId="{ECAE2E72-BFA0-E949-AEB7-4682C65A4E8B}"/>
    <dgm:cxn modelId="{B46F2B1E-E3AE-0E42-B13E-539BDE3AF9C6}" srcId="{052C37DE-F641-234B-9F9B-1D7429B72255}" destId="{67706D62-5A54-C241-A7DA-9F32D76806C8}" srcOrd="0" destOrd="0" parTransId="{287D41A0-BDDD-6C4C-B570-6781C106D0CA}" sibTransId="{19729CFA-FBAB-2A43-9C43-DA1A24614D02}"/>
    <dgm:cxn modelId="{C4677B64-EFA3-D648-B65D-9100856F57B7}" type="presOf" srcId="{AAB9D8B6-BFCC-8641-ACD4-B21BD49883E1}" destId="{65504DB0-9199-0645-8248-8CC318853303}" srcOrd="0" destOrd="0" presId="urn:microsoft.com/office/officeart/2009/3/layout/RandomtoResultProcess"/>
    <dgm:cxn modelId="{DA117609-6E70-344B-8D53-70DA711F6A4E}" type="presOf" srcId="{052C37DE-F641-234B-9F9B-1D7429B72255}" destId="{DB9BA4FF-126F-0E4C-8EEE-7BFD1F06F9E4}" srcOrd="0" destOrd="0" presId="urn:microsoft.com/office/officeart/2009/3/layout/RandomtoResultProcess"/>
    <dgm:cxn modelId="{BE8CA7A9-2B5A-EE49-B96D-7A4BF06643C5}" type="presOf" srcId="{CFFE06F2-10DE-A34E-B937-4FAD41039D84}" destId="{03EC4BA2-4447-2144-A9EF-0E90C120A070}" srcOrd="0" destOrd="0" presId="urn:microsoft.com/office/officeart/2009/3/layout/RandomtoResultProcess"/>
    <dgm:cxn modelId="{61DAB8E8-332C-D64F-9C8E-9727CBC6FB81}" type="presParOf" srcId="{DB9BA4FF-126F-0E4C-8EEE-7BFD1F06F9E4}" destId="{E1AA098F-27A6-CE4C-A2C0-05D37C1D8FF1}" srcOrd="0" destOrd="0" presId="urn:microsoft.com/office/officeart/2009/3/layout/RandomtoResultProcess"/>
    <dgm:cxn modelId="{87F5AAF0-3FD7-F345-93CF-9D3EFD714D39}" type="presParOf" srcId="{E1AA098F-27A6-CE4C-A2C0-05D37C1D8FF1}" destId="{D1643EFC-FA22-F240-8522-526471570DE0}" srcOrd="0" destOrd="0" presId="urn:microsoft.com/office/officeart/2009/3/layout/RandomtoResultProcess"/>
    <dgm:cxn modelId="{9C05F2C0-E71F-234B-B27D-D361E83EE05A}" type="presParOf" srcId="{E1AA098F-27A6-CE4C-A2C0-05D37C1D8FF1}" destId="{FFA22A5F-E500-1242-A2B7-30F73A1EE44F}" srcOrd="1" destOrd="0" presId="urn:microsoft.com/office/officeart/2009/3/layout/RandomtoResultProcess"/>
    <dgm:cxn modelId="{75D544E6-AAAD-4B46-9104-C1F06E116C2A}" type="presParOf" srcId="{E1AA098F-27A6-CE4C-A2C0-05D37C1D8FF1}" destId="{A827B534-79EF-4F4E-B4C5-D5FEE0ABEE4B}" srcOrd="2" destOrd="0" presId="urn:microsoft.com/office/officeart/2009/3/layout/RandomtoResultProcess"/>
    <dgm:cxn modelId="{E8AACD75-5E37-4240-B667-2E786AC667EA}" type="presParOf" srcId="{E1AA098F-27A6-CE4C-A2C0-05D37C1D8FF1}" destId="{D6F5140C-19A7-1643-B953-6A733B545E24}" srcOrd="3" destOrd="0" presId="urn:microsoft.com/office/officeart/2009/3/layout/RandomtoResultProcess"/>
    <dgm:cxn modelId="{C32C0DD8-A0F3-0346-964A-99264D0C9C99}" type="presParOf" srcId="{E1AA098F-27A6-CE4C-A2C0-05D37C1D8FF1}" destId="{588BBECB-442E-344B-A6A5-97FC03B9E7F7}" srcOrd="4" destOrd="0" presId="urn:microsoft.com/office/officeart/2009/3/layout/RandomtoResultProcess"/>
    <dgm:cxn modelId="{106AD937-E239-8A46-A35E-29BE1F33B139}" type="presParOf" srcId="{E1AA098F-27A6-CE4C-A2C0-05D37C1D8FF1}" destId="{FEEF8292-FDB0-114C-9209-CAF1CD1DA328}" srcOrd="5" destOrd="0" presId="urn:microsoft.com/office/officeart/2009/3/layout/RandomtoResultProcess"/>
    <dgm:cxn modelId="{FD01F48E-AD04-2A45-8F1C-73D79986DD80}" type="presParOf" srcId="{E1AA098F-27A6-CE4C-A2C0-05D37C1D8FF1}" destId="{73FCCB0F-396A-6849-9249-A8DB613CD8EF}" srcOrd="6" destOrd="0" presId="urn:microsoft.com/office/officeart/2009/3/layout/RandomtoResultProcess"/>
    <dgm:cxn modelId="{C5814279-3E20-9F4F-9E0A-050B7059B12F}" type="presParOf" srcId="{E1AA098F-27A6-CE4C-A2C0-05D37C1D8FF1}" destId="{7DF095CB-B3E4-2244-A29F-EC6CC393F6AB}" srcOrd="7" destOrd="0" presId="urn:microsoft.com/office/officeart/2009/3/layout/RandomtoResultProcess"/>
    <dgm:cxn modelId="{274922F3-361E-584C-99F0-26C4F957B352}" type="presParOf" srcId="{E1AA098F-27A6-CE4C-A2C0-05D37C1D8FF1}" destId="{6E9866BA-5F05-2943-9595-E70DAB25FE2D}" srcOrd="8" destOrd="0" presId="urn:microsoft.com/office/officeart/2009/3/layout/RandomtoResultProcess"/>
    <dgm:cxn modelId="{C2BF2E7E-50CE-A54B-B3E3-E90ED9817E71}" type="presParOf" srcId="{E1AA098F-27A6-CE4C-A2C0-05D37C1D8FF1}" destId="{04C4CD7A-75DD-194A-902C-07A972C6587D}" srcOrd="9" destOrd="0" presId="urn:microsoft.com/office/officeart/2009/3/layout/RandomtoResultProcess"/>
    <dgm:cxn modelId="{12534376-EED1-E549-8AD4-6BDD50D19F37}" type="presParOf" srcId="{E1AA098F-27A6-CE4C-A2C0-05D37C1D8FF1}" destId="{4F8908B5-38AF-4446-9A09-083979DC840D}" srcOrd="10" destOrd="0" presId="urn:microsoft.com/office/officeart/2009/3/layout/RandomtoResultProcess"/>
    <dgm:cxn modelId="{089DB96E-1DAE-6E43-96E6-45A07625FB64}" type="presParOf" srcId="{E1AA098F-27A6-CE4C-A2C0-05D37C1D8FF1}" destId="{CB6A3013-E8C5-704A-BFC0-7444A938BA1A}" srcOrd="11" destOrd="0" presId="urn:microsoft.com/office/officeart/2009/3/layout/RandomtoResultProcess"/>
    <dgm:cxn modelId="{312B1FAC-2BB6-604B-B7BA-F22B9D64E9FA}" type="presParOf" srcId="{E1AA098F-27A6-CE4C-A2C0-05D37C1D8FF1}" destId="{449B33D8-F0CF-2A4E-B01E-30FEBC3AF423}" srcOrd="12" destOrd="0" presId="urn:microsoft.com/office/officeart/2009/3/layout/RandomtoResultProcess"/>
    <dgm:cxn modelId="{C4A14EBB-18BA-CF49-ACB7-8E141DD76707}" type="presParOf" srcId="{E1AA098F-27A6-CE4C-A2C0-05D37C1D8FF1}" destId="{66216BE8-6C89-CA49-BC06-EB7829048BBC}" srcOrd="13" destOrd="0" presId="urn:microsoft.com/office/officeart/2009/3/layout/RandomtoResultProcess"/>
    <dgm:cxn modelId="{5DB0D638-9C93-4843-A13B-F1D62CD8BB65}" type="presParOf" srcId="{E1AA098F-27A6-CE4C-A2C0-05D37C1D8FF1}" destId="{F81D98C3-6E74-3E46-8F65-65E3835F83E0}" srcOrd="14" destOrd="0" presId="urn:microsoft.com/office/officeart/2009/3/layout/RandomtoResultProcess"/>
    <dgm:cxn modelId="{B1D0D51D-2EBF-3A40-ABC0-990F9D030031}" type="presParOf" srcId="{E1AA098F-27A6-CE4C-A2C0-05D37C1D8FF1}" destId="{D0864D26-F2B9-3047-B165-836433D22D5D}" srcOrd="15" destOrd="0" presId="urn:microsoft.com/office/officeart/2009/3/layout/RandomtoResultProcess"/>
    <dgm:cxn modelId="{CDADA474-A967-B14D-BE3F-E88DD4FEBB40}" type="presParOf" srcId="{E1AA098F-27A6-CE4C-A2C0-05D37C1D8FF1}" destId="{2E04A220-E3E3-8344-B769-6E1B0239AE9A}" srcOrd="16" destOrd="0" presId="urn:microsoft.com/office/officeart/2009/3/layout/RandomtoResultProcess"/>
    <dgm:cxn modelId="{5AE3FFE0-B644-FB41-A232-16B8C43D47FA}" type="presParOf" srcId="{E1AA098F-27A6-CE4C-A2C0-05D37C1D8FF1}" destId="{4E6B5FE3-2BE9-EA40-8CDE-8FC253D28D02}" srcOrd="17" destOrd="0" presId="urn:microsoft.com/office/officeart/2009/3/layout/RandomtoResultProcess"/>
    <dgm:cxn modelId="{C3BC3B68-8911-3C47-B802-C56DC61FF8A2}" type="presParOf" srcId="{E1AA098F-27A6-CE4C-A2C0-05D37C1D8FF1}" destId="{4897F93C-F44C-E54E-8688-3E916F8765DA}" srcOrd="18" destOrd="0" presId="urn:microsoft.com/office/officeart/2009/3/layout/RandomtoResultProcess"/>
    <dgm:cxn modelId="{DF2CC191-A2FB-6844-A963-11D8A93D8560}" type="presParOf" srcId="{DB9BA4FF-126F-0E4C-8EEE-7BFD1F06F9E4}" destId="{E288D1D4-08A6-414A-83EB-55254FC7F378}" srcOrd="1" destOrd="0" presId="urn:microsoft.com/office/officeart/2009/3/layout/RandomtoResultProcess"/>
    <dgm:cxn modelId="{888C9794-5AA0-2845-88C0-892ADC5D04CB}" type="presParOf" srcId="{E288D1D4-08A6-414A-83EB-55254FC7F378}" destId="{26F7F92E-FF14-BD46-BD3D-46E2D76554F9}" srcOrd="0" destOrd="0" presId="urn:microsoft.com/office/officeart/2009/3/layout/RandomtoResultProcess"/>
    <dgm:cxn modelId="{4B45D77C-C4CB-D149-83B2-5D913B23C2D7}" type="presParOf" srcId="{E288D1D4-08A6-414A-83EB-55254FC7F378}" destId="{5F0C0E19-B0EB-884E-9031-FC560C71C86C}" srcOrd="1" destOrd="0" presId="urn:microsoft.com/office/officeart/2009/3/layout/RandomtoResultProcess"/>
    <dgm:cxn modelId="{D41C99CD-B495-5746-8834-747D0C1F291E}" type="presParOf" srcId="{DB9BA4FF-126F-0E4C-8EEE-7BFD1F06F9E4}" destId="{9A933762-FC10-6D4E-9921-01F83ABFF144}" srcOrd="2" destOrd="0" presId="urn:microsoft.com/office/officeart/2009/3/layout/RandomtoResultProcess"/>
    <dgm:cxn modelId="{F3481E4C-62F4-BB47-B345-45A322CB37B9}" type="presParOf" srcId="{9A933762-FC10-6D4E-9921-01F83ABFF144}" destId="{03EC4BA2-4447-2144-A9EF-0E90C120A070}" srcOrd="0" destOrd="0" presId="urn:microsoft.com/office/officeart/2009/3/layout/RandomtoResultProcess"/>
    <dgm:cxn modelId="{82F0F2EA-FED2-F346-ACF9-AD660D05A936}" type="presParOf" srcId="{9A933762-FC10-6D4E-9921-01F83ABFF144}" destId="{65F8E8AD-AD20-3748-9127-AD79D0F610F2}" srcOrd="1" destOrd="0" presId="urn:microsoft.com/office/officeart/2009/3/layout/RandomtoResultProcess"/>
    <dgm:cxn modelId="{3A08FD7F-3D2E-9C48-B7AC-E92E1F9873F0}" type="presParOf" srcId="{DB9BA4FF-126F-0E4C-8EEE-7BFD1F06F9E4}" destId="{32A103A0-7825-9943-A355-8CF3CB7980D6}" srcOrd="3" destOrd="0" presId="urn:microsoft.com/office/officeart/2009/3/layout/RandomtoResultProcess"/>
    <dgm:cxn modelId="{87FF7549-F4F8-6C45-BF11-F12F0F72C23E}" type="presParOf" srcId="{32A103A0-7825-9943-A355-8CF3CB7980D6}" destId="{0D95BEE3-9A0D-3649-8B7E-772A9A7222B7}" srcOrd="0" destOrd="0" presId="urn:microsoft.com/office/officeart/2009/3/layout/RandomtoResultProcess"/>
    <dgm:cxn modelId="{9FC5B385-E537-2242-9704-F8388E707BF7}" type="presParOf" srcId="{32A103A0-7825-9943-A355-8CF3CB7980D6}" destId="{7A822B49-C57A-F146-9EB5-4BD10B71E00F}" srcOrd="1" destOrd="0" presId="urn:microsoft.com/office/officeart/2009/3/layout/RandomtoResultProcess"/>
    <dgm:cxn modelId="{19C39F67-628F-2046-B8B6-D8E065D73602}" type="presParOf" srcId="{DB9BA4FF-126F-0E4C-8EEE-7BFD1F06F9E4}" destId="{D86F2563-2C29-7B4F-807A-B3679685C376}" srcOrd="4" destOrd="0" presId="urn:microsoft.com/office/officeart/2009/3/layout/RandomtoResultProcess"/>
    <dgm:cxn modelId="{E3C0430B-A65F-284E-8961-C0EEB73FF494}" type="presParOf" srcId="{D86F2563-2C29-7B4F-807A-B3679685C376}" destId="{65504DB0-9199-0645-8248-8CC318853303}" srcOrd="0" destOrd="0" presId="urn:microsoft.com/office/officeart/2009/3/layout/RandomtoResultProcess"/>
    <dgm:cxn modelId="{CF5314B3-D969-CE4D-8E81-5DDBC7731F43}" type="presParOf" srcId="{D86F2563-2C29-7B4F-807A-B3679685C376}" destId="{905F9791-71B6-2B44-9137-BD03CD626902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356360-09F7-1041-ACF0-318E0280D310}" type="doc">
      <dgm:prSet loTypeId="urn:microsoft.com/office/officeart/2005/8/layout/hProcess1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3244A2C-AF54-0D49-8B0F-186CFC77A86D}">
      <dgm:prSet/>
      <dgm:spPr/>
      <dgm:t>
        <a:bodyPr/>
        <a:lstStyle/>
        <a:p>
          <a:r>
            <a:rPr lang="ru-RU" dirty="0"/>
            <a:t>199</a:t>
          </a:r>
          <a:r>
            <a:rPr lang="en-US" dirty="0"/>
            <a:t>1</a:t>
          </a:r>
          <a:r>
            <a:rPr lang="ru-RU" dirty="0"/>
            <a:t> г. – введение курса ОБЖ в школах </a:t>
          </a:r>
        </a:p>
      </dgm:t>
    </dgm:pt>
    <dgm:pt modelId="{9E9E14A4-35BC-B143-A702-33B80EAA8FD6}" type="parTrans" cxnId="{E020CCBE-910F-4B43-AA46-7B6B97605901}">
      <dgm:prSet/>
      <dgm:spPr/>
      <dgm:t>
        <a:bodyPr/>
        <a:lstStyle/>
        <a:p>
          <a:endParaRPr lang="ru-RU"/>
        </a:p>
      </dgm:t>
    </dgm:pt>
    <dgm:pt modelId="{D9C543F3-AF9B-AD4D-A3B4-F401DE1F71B7}" type="sibTrans" cxnId="{E020CCBE-910F-4B43-AA46-7B6B97605901}">
      <dgm:prSet/>
      <dgm:spPr/>
      <dgm:t>
        <a:bodyPr/>
        <a:lstStyle/>
        <a:p>
          <a:endParaRPr lang="ru-RU"/>
        </a:p>
      </dgm:t>
    </dgm:pt>
    <dgm:pt modelId="{F4EF3028-0B69-2747-9D1E-E3B9F7909AE5}">
      <dgm:prSet/>
      <dgm:spPr/>
      <dgm:t>
        <a:bodyPr/>
        <a:lstStyle/>
        <a:p>
          <a:r>
            <a:rPr lang="ru-RU" dirty="0"/>
            <a:t>1993 г. – разработка примерных УП для подготовки учителей ОБЖ</a:t>
          </a:r>
        </a:p>
      </dgm:t>
    </dgm:pt>
    <dgm:pt modelId="{582F41D3-2B1A-4549-9C06-68571B453123}" type="parTrans" cxnId="{F5918D38-6A40-C54D-B1A5-19275379E4D9}">
      <dgm:prSet/>
      <dgm:spPr/>
      <dgm:t>
        <a:bodyPr/>
        <a:lstStyle/>
        <a:p>
          <a:endParaRPr lang="ru-RU"/>
        </a:p>
      </dgm:t>
    </dgm:pt>
    <dgm:pt modelId="{974A930D-8D83-F842-9ECB-8C2C9570FA41}" type="sibTrans" cxnId="{F5918D38-6A40-C54D-B1A5-19275379E4D9}">
      <dgm:prSet/>
      <dgm:spPr/>
      <dgm:t>
        <a:bodyPr/>
        <a:lstStyle/>
        <a:p>
          <a:endParaRPr lang="ru-RU"/>
        </a:p>
      </dgm:t>
    </dgm:pt>
    <dgm:pt modelId="{79CBC79F-2F76-6742-9875-7FCD2862F32A}">
      <dgm:prSet/>
      <dgm:spPr/>
      <dgm:t>
        <a:bodyPr/>
        <a:lstStyle/>
        <a:p>
          <a:r>
            <a:rPr lang="ru-RU" dirty="0"/>
            <a:t>1993 г. – разработка единой  программы курса ОБЖ</a:t>
          </a:r>
        </a:p>
      </dgm:t>
    </dgm:pt>
    <dgm:pt modelId="{B9C343E3-35B7-7C42-AD1B-7B327A1D73BC}" type="parTrans" cxnId="{BE02A4E7-C512-7740-9EFA-C7F395D5CDAA}">
      <dgm:prSet/>
      <dgm:spPr/>
      <dgm:t>
        <a:bodyPr/>
        <a:lstStyle/>
        <a:p>
          <a:endParaRPr lang="ru-RU"/>
        </a:p>
      </dgm:t>
    </dgm:pt>
    <dgm:pt modelId="{20823639-E3FA-9841-8A91-4E6135DA0B59}" type="sibTrans" cxnId="{BE02A4E7-C512-7740-9EFA-C7F395D5CDAA}">
      <dgm:prSet/>
      <dgm:spPr/>
      <dgm:t>
        <a:bodyPr/>
        <a:lstStyle/>
        <a:p>
          <a:endParaRPr lang="ru-RU"/>
        </a:p>
      </dgm:t>
    </dgm:pt>
    <dgm:pt modelId="{F00D9D1C-50CA-8847-88D9-DDBB14A9767D}">
      <dgm:prSet/>
      <dgm:spPr/>
      <dgm:t>
        <a:bodyPr/>
        <a:lstStyle/>
        <a:p>
          <a:r>
            <a:rPr lang="ru-RU" dirty="0"/>
            <a:t>1994 г. – введение курса БЖД в вузах страны</a:t>
          </a:r>
        </a:p>
      </dgm:t>
    </dgm:pt>
    <dgm:pt modelId="{F5C97FC3-21EE-5745-A237-26FADE66EC62}" type="parTrans" cxnId="{FFFBABFF-E49C-D741-BC24-659A96608731}">
      <dgm:prSet/>
      <dgm:spPr/>
      <dgm:t>
        <a:bodyPr/>
        <a:lstStyle/>
        <a:p>
          <a:endParaRPr lang="ru-RU"/>
        </a:p>
      </dgm:t>
    </dgm:pt>
    <dgm:pt modelId="{76CDDBC6-5F80-E049-A502-D7524AEDEBC5}" type="sibTrans" cxnId="{FFFBABFF-E49C-D741-BC24-659A96608731}">
      <dgm:prSet/>
      <dgm:spPr/>
      <dgm:t>
        <a:bodyPr/>
        <a:lstStyle/>
        <a:p>
          <a:endParaRPr lang="ru-RU"/>
        </a:p>
      </dgm:t>
    </dgm:pt>
    <dgm:pt modelId="{2B919A14-45DE-614A-B940-DA80F684757C}" type="pres">
      <dgm:prSet presAssocID="{36356360-09F7-1041-ACF0-318E0280D3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A3F239-D06C-FD49-9D6B-17C352E19646}" type="pres">
      <dgm:prSet presAssocID="{36356360-09F7-1041-ACF0-318E0280D310}" presName="arrow" presStyleLbl="bgShp" presStyleIdx="0" presStyleCnt="1"/>
      <dgm:spPr/>
    </dgm:pt>
    <dgm:pt modelId="{8F31F779-7297-764A-99BF-A01CFEC49DD8}" type="pres">
      <dgm:prSet presAssocID="{36356360-09F7-1041-ACF0-318E0280D310}" presName="points" presStyleCnt="0"/>
      <dgm:spPr/>
    </dgm:pt>
    <dgm:pt modelId="{49BA24AC-B09A-5A45-9A9A-C66405BB2627}" type="pres">
      <dgm:prSet presAssocID="{A3244A2C-AF54-0D49-8B0F-186CFC77A86D}" presName="compositeA" presStyleCnt="0"/>
      <dgm:spPr/>
    </dgm:pt>
    <dgm:pt modelId="{AFDA932F-59AD-CC43-87C4-7932388D73F5}" type="pres">
      <dgm:prSet presAssocID="{A3244A2C-AF54-0D49-8B0F-186CFC77A86D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94916-0B9D-BD4E-8C00-96D5136A7EDF}" type="pres">
      <dgm:prSet presAssocID="{A3244A2C-AF54-0D49-8B0F-186CFC77A86D}" presName="circleA" presStyleLbl="node1" presStyleIdx="0" presStyleCnt="4"/>
      <dgm:spPr/>
    </dgm:pt>
    <dgm:pt modelId="{A1DBD0EC-93E2-3A47-B175-806BC04235F9}" type="pres">
      <dgm:prSet presAssocID="{A3244A2C-AF54-0D49-8B0F-186CFC77A86D}" presName="spaceA" presStyleCnt="0"/>
      <dgm:spPr/>
    </dgm:pt>
    <dgm:pt modelId="{68A94CFC-4AC1-8248-BC06-6010903AD0C4}" type="pres">
      <dgm:prSet presAssocID="{D9C543F3-AF9B-AD4D-A3B4-F401DE1F71B7}" presName="space" presStyleCnt="0"/>
      <dgm:spPr/>
    </dgm:pt>
    <dgm:pt modelId="{D7C18E8C-C965-8A4C-99D5-AB76A1878613}" type="pres">
      <dgm:prSet presAssocID="{79CBC79F-2F76-6742-9875-7FCD2862F32A}" presName="compositeB" presStyleCnt="0"/>
      <dgm:spPr/>
    </dgm:pt>
    <dgm:pt modelId="{D43AB944-E061-A842-95E5-6D9DDA274EB0}" type="pres">
      <dgm:prSet presAssocID="{79CBC79F-2F76-6742-9875-7FCD2862F32A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EEF46-2563-5144-A6C1-8E7A92EBD538}" type="pres">
      <dgm:prSet presAssocID="{79CBC79F-2F76-6742-9875-7FCD2862F32A}" presName="circleB" presStyleLbl="node1" presStyleIdx="1" presStyleCnt="4"/>
      <dgm:spPr/>
    </dgm:pt>
    <dgm:pt modelId="{D1B499AC-26F3-074B-B1BE-8C172EC7C957}" type="pres">
      <dgm:prSet presAssocID="{79CBC79F-2F76-6742-9875-7FCD2862F32A}" presName="spaceB" presStyleCnt="0"/>
      <dgm:spPr/>
    </dgm:pt>
    <dgm:pt modelId="{B2DBFEF3-AA71-CA4E-820D-C0A0C2BEBFC4}" type="pres">
      <dgm:prSet presAssocID="{20823639-E3FA-9841-8A91-4E6135DA0B59}" presName="space" presStyleCnt="0"/>
      <dgm:spPr/>
    </dgm:pt>
    <dgm:pt modelId="{B1BB3A04-0977-4849-9136-61D0C44A65CB}" type="pres">
      <dgm:prSet presAssocID="{F4EF3028-0B69-2747-9D1E-E3B9F7909AE5}" presName="compositeA" presStyleCnt="0"/>
      <dgm:spPr/>
    </dgm:pt>
    <dgm:pt modelId="{6C46F781-729B-8344-A5CB-E344BA99A7E9}" type="pres">
      <dgm:prSet presAssocID="{F4EF3028-0B69-2747-9D1E-E3B9F7909AE5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AB775-2F65-0742-851D-9D7FD9500439}" type="pres">
      <dgm:prSet presAssocID="{F4EF3028-0B69-2747-9D1E-E3B9F7909AE5}" presName="circleA" presStyleLbl="node1" presStyleIdx="2" presStyleCnt="4"/>
      <dgm:spPr/>
    </dgm:pt>
    <dgm:pt modelId="{1FF2F1D9-5A82-354C-BA96-1C5292BF6703}" type="pres">
      <dgm:prSet presAssocID="{F4EF3028-0B69-2747-9D1E-E3B9F7909AE5}" presName="spaceA" presStyleCnt="0"/>
      <dgm:spPr/>
    </dgm:pt>
    <dgm:pt modelId="{53BB92C5-0214-B54E-B7D5-F1088FB7AAE3}" type="pres">
      <dgm:prSet presAssocID="{974A930D-8D83-F842-9ECB-8C2C9570FA41}" presName="space" presStyleCnt="0"/>
      <dgm:spPr/>
    </dgm:pt>
    <dgm:pt modelId="{31B75898-2EA2-FA40-87D1-81347BF52476}" type="pres">
      <dgm:prSet presAssocID="{F00D9D1C-50CA-8847-88D9-DDBB14A9767D}" presName="compositeB" presStyleCnt="0"/>
      <dgm:spPr/>
    </dgm:pt>
    <dgm:pt modelId="{417FD07C-0C82-4142-9510-BCAC88DA5D64}" type="pres">
      <dgm:prSet presAssocID="{F00D9D1C-50CA-8847-88D9-DDBB14A9767D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D6F30-9B93-5143-A439-D5A67D196269}" type="pres">
      <dgm:prSet presAssocID="{F00D9D1C-50CA-8847-88D9-DDBB14A9767D}" presName="circleB" presStyleLbl="node1" presStyleIdx="3" presStyleCnt="4"/>
      <dgm:spPr/>
    </dgm:pt>
    <dgm:pt modelId="{3D66F43A-5305-1C43-BD9F-6A47F74B6B1A}" type="pres">
      <dgm:prSet presAssocID="{F00D9D1C-50CA-8847-88D9-DDBB14A9767D}" presName="spaceB" presStyleCnt="0"/>
      <dgm:spPr/>
    </dgm:pt>
  </dgm:ptLst>
  <dgm:cxnLst>
    <dgm:cxn modelId="{E6EA0E83-3CA4-244E-A291-F721504D8226}" type="presOf" srcId="{F4EF3028-0B69-2747-9D1E-E3B9F7909AE5}" destId="{6C46F781-729B-8344-A5CB-E344BA99A7E9}" srcOrd="0" destOrd="0" presId="urn:microsoft.com/office/officeart/2005/8/layout/hProcess11"/>
    <dgm:cxn modelId="{73BBC1D0-AE01-5242-A3AD-ACC2C49FFCF0}" type="presOf" srcId="{36356360-09F7-1041-ACF0-318E0280D310}" destId="{2B919A14-45DE-614A-B940-DA80F684757C}" srcOrd="0" destOrd="0" presId="urn:microsoft.com/office/officeart/2005/8/layout/hProcess11"/>
    <dgm:cxn modelId="{BE02A4E7-C512-7740-9EFA-C7F395D5CDAA}" srcId="{36356360-09F7-1041-ACF0-318E0280D310}" destId="{79CBC79F-2F76-6742-9875-7FCD2862F32A}" srcOrd="1" destOrd="0" parTransId="{B9C343E3-35B7-7C42-AD1B-7B327A1D73BC}" sibTransId="{20823639-E3FA-9841-8A91-4E6135DA0B59}"/>
    <dgm:cxn modelId="{4EF95969-AE87-B14F-B6E2-BC1A89474900}" type="presOf" srcId="{79CBC79F-2F76-6742-9875-7FCD2862F32A}" destId="{D43AB944-E061-A842-95E5-6D9DDA274EB0}" srcOrd="0" destOrd="0" presId="urn:microsoft.com/office/officeart/2005/8/layout/hProcess11"/>
    <dgm:cxn modelId="{0715D5A3-3BB7-0143-80EE-49CE8A76B308}" type="presOf" srcId="{F00D9D1C-50CA-8847-88D9-DDBB14A9767D}" destId="{417FD07C-0C82-4142-9510-BCAC88DA5D64}" srcOrd="0" destOrd="0" presId="urn:microsoft.com/office/officeart/2005/8/layout/hProcess11"/>
    <dgm:cxn modelId="{E020CCBE-910F-4B43-AA46-7B6B97605901}" srcId="{36356360-09F7-1041-ACF0-318E0280D310}" destId="{A3244A2C-AF54-0D49-8B0F-186CFC77A86D}" srcOrd="0" destOrd="0" parTransId="{9E9E14A4-35BC-B143-A702-33B80EAA8FD6}" sibTransId="{D9C543F3-AF9B-AD4D-A3B4-F401DE1F71B7}"/>
    <dgm:cxn modelId="{AE1EECB2-6C5D-EB4D-B322-C210F7E68A90}" type="presOf" srcId="{A3244A2C-AF54-0D49-8B0F-186CFC77A86D}" destId="{AFDA932F-59AD-CC43-87C4-7932388D73F5}" srcOrd="0" destOrd="0" presId="urn:microsoft.com/office/officeart/2005/8/layout/hProcess11"/>
    <dgm:cxn modelId="{F5918D38-6A40-C54D-B1A5-19275379E4D9}" srcId="{36356360-09F7-1041-ACF0-318E0280D310}" destId="{F4EF3028-0B69-2747-9D1E-E3B9F7909AE5}" srcOrd="2" destOrd="0" parTransId="{582F41D3-2B1A-4549-9C06-68571B453123}" sibTransId="{974A930D-8D83-F842-9ECB-8C2C9570FA41}"/>
    <dgm:cxn modelId="{FFFBABFF-E49C-D741-BC24-659A96608731}" srcId="{36356360-09F7-1041-ACF0-318E0280D310}" destId="{F00D9D1C-50CA-8847-88D9-DDBB14A9767D}" srcOrd="3" destOrd="0" parTransId="{F5C97FC3-21EE-5745-A237-26FADE66EC62}" sibTransId="{76CDDBC6-5F80-E049-A502-D7524AEDEBC5}"/>
    <dgm:cxn modelId="{14686132-6CFD-534E-A6C7-D94FA795AEDB}" type="presParOf" srcId="{2B919A14-45DE-614A-B940-DA80F684757C}" destId="{84A3F239-D06C-FD49-9D6B-17C352E19646}" srcOrd="0" destOrd="0" presId="urn:microsoft.com/office/officeart/2005/8/layout/hProcess11"/>
    <dgm:cxn modelId="{14F6D458-47FE-4047-A33E-3422FEDC1397}" type="presParOf" srcId="{2B919A14-45DE-614A-B940-DA80F684757C}" destId="{8F31F779-7297-764A-99BF-A01CFEC49DD8}" srcOrd="1" destOrd="0" presId="urn:microsoft.com/office/officeart/2005/8/layout/hProcess11"/>
    <dgm:cxn modelId="{F3DA14E7-678D-7F4A-938A-857C1D9E860C}" type="presParOf" srcId="{8F31F779-7297-764A-99BF-A01CFEC49DD8}" destId="{49BA24AC-B09A-5A45-9A9A-C66405BB2627}" srcOrd="0" destOrd="0" presId="urn:microsoft.com/office/officeart/2005/8/layout/hProcess11"/>
    <dgm:cxn modelId="{3F17AF09-C4F8-584E-AEEB-1DD96FD865B7}" type="presParOf" srcId="{49BA24AC-B09A-5A45-9A9A-C66405BB2627}" destId="{AFDA932F-59AD-CC43-87C4-7932388D73F5}" srcOrd="0" destOrd="0" presId="urn:microsoft.com/office/officeart/2005/8/layout/hProcess11"/>
    <dgm:cxn modelId="{7010AC2A-DF89-BF4C-BA6B-885B2C397FD5}" type="presParOf" srcId="{49BA24AC-B09A-5A45-9A9A-C66405BB2627}" destId="{1E194916-0B9D-BD4E-8C00-96D5136A7EDF}" srcOrd="1" destOrd="0" presId="urn:microsoft.com/office/officeart/2005/8/layout/hProcess11"/>
    <dgm:cxn modelId="{86337B27-17BC-D049-942A-35D67CF94ADC}" type="presParOf" srcId="{49BA24AC-B09A-5A45-9A9A-C66405BB2627}" destId="{A1DBD0EC-93E2-3A47-B175-806BC04235F9}" srcOrd="2" destOrd="0" presId="urn:microsoft.com/office/officeart/2005/8/layout/hProcess11"/>
    <dgm:cxn modelId="{88AD79D7-3270-1C47-BCF0-5FF4F5363DBF}" type="presParOf" srcId="{8F31F779-7297-764A-99BF-A01CFEC49DD8}" destId="{68A94CFC-4AC1-8248-BC06-6010903AD0C4}" srcOrd="1" destOrd="0" presId="urn:microsoft.com/office/officeart/2005/8/layout/hProcess11"/>
    <dgm:cxn modelId="{01970A57-C11B-6744-AE40-B8B95A77FFB6}" type="presParOf" srcId="{8F31F779-7297-764A-99BF-A01CFEC49DD8}" destId="{D7C18E8C-C965-8A4C-99D5-AB76A1878613}" srcOrd="2" destOrd="0" presId="urn:microsoft.com/office/officeart/2005/8/layout/hProcess11"/>
    <dgm:cxn modelId="{A542CB6C-0C33-7D44-8623-95F6D64C2EFB}" type="presParOf" srcId="{D7C18E8C-C965-8A4C-99D5-AB76A1878613}" destId="{D43AB944-E061-A842-95E5-6D9DDA274EB0}" srcOrd="0" destOrd="0" presId="urn:microsoft.com/office/officeart/2005/8/layout/hProcess11"/>
    <dgm:cxn modelId="{30A6A523-AB72-7C47-A9D9-4596C225418D}" type="presParOf" srcId="{D7C18E8C-C965-8A4C-99D5-AB76A1878613}" destId="{6A1EEF46-2563-5144-A6C1-8E7A92EBD538}" srcOrd="1" destOrd="0" presId="urn:microsoft.com/office/officeart/2005/8/layout/hProcess11"/>
    <dgm:cxn modelId="{E0226A61-BB3D-1C4B-A35C-F2112D774BB5}" type="presParOf" srcId="{D7C18E8C-C965-8A4C-99D5-AB76A1878613}" destId="{D1B499AC-26F3-074B-B1BE-8C172EC7C957}" srcOrd="2" destOrd="0" presId="urn:microsoft.com/office/officeart/2005/8/layout/hProcess11"/>
    <dgm:cxn modelId="{DD602E5B-0B62-394C-851F-417F6656A93D}" type="presParOf" srcId="{8F31F779-7297-764A-99BF-A01CFEC49DD8}" destId="{B2DBFEF3-AA71-CA4E-820D-C0A0C2BEBFC4}" srcOrd="3" destOrd="0" presId="urn:microsoft.com/office/officeart/2005/8/layout/hProcess11"/>
    <dgm:cxn modelId="{548331C6-FC76-EB43-9F09-98DC62BFE5BC}" type="presParOf" srcId="{8F31F779-7297-764A-99BF-A01CFEC49DD8}" destId="{B1BB3A04-0977-4849-9136-61D0C44A65CB}" srcOrd="4" destOrd="0" presId="urn:microsoft.com/office/officeart/2005/8/layout/hProcess11"/>
    <dgm:cxn modelId="{49B77BBA-5E12-F346-B90E-76FDAD3AF1D8}" type="presParOf" srcId="{B1BB3A04-0977-4849-9136-61D0C44A65CB}" destId="{6C46F781-729B-8344-A5CB-E344BA99A7E9}" srcOrd="0" destOrd="0" presId="urn:microsoft.com/office/officeart/2005/8/layout/hProcess11"/>
    <dgm:cxn modelId="{886AFE66-505B-8A47-A945-7070E79D1027}" type="presParOf" srcId="{B1BB3A04-0977-4849-9136-61D0C44A65CB}" destId="{088AB775-2F65-0742-851D-9D7FD9500439}" srcOrd="1" destOrd="0" presId="urn:microsoft.com/office/officeart/2005/8/layout/hProcess11"/>
    <dgm:cxn modelId="{06A467E8-BEC8-C242-B4C5-39358AF9239E}" type="presParOf" srcId="{B1BB3A04-0977-4849-9136-61D0C44A65CB}" destId="{1FF2F1D9-5A82-354C-BA96-1C5292BF6703}" srcOrd="2" destOrd="0" presId="urn:microsoft.com/office/officeart/2005/8/layout/hProcess11"/>
    <dgm:cxn modelId="{A82C1DFF-E250-404B-A0D7-27ABCBA8BE9E}" type="presParOf" srcId="{8F31F779-7297-764A-99BF-A01CFEC49DD8}" destId="{53BB92C5-0214-B54E-B7D5-F1088FB7AAE3}" srcOrd="5" destOrd="0" presId="urn:microsoft.com/office/officeart/2005/8/layout/hProcess11"/>
    <dgm:cxn modelId="{28AC5570-A604-F54A-ADA5-8D6DCA28CD2B}" type="presParOf" srcId="{8F31F779-7297-764A-99BF-A01CFEC49DD8}" destId="{31B75898-2EA2-FA40-87D1-81347BF52476}" srcOrd="6" destOrd="0" presId="urn:microsoft.com/office/officeart/2005/8/layout/hProcess11"/>
    <dgm:cxn modelId="{09490F92-AFD3-6643-951B-C532766D1CE8}" type="presParOf" srcId="{31B75898-2EA2-FA40-87D1-81347BF52476}" destId="{417FD07C-0C82-4142-9510-BCAC88DA5D64}" srcOrd="0" destOrd="0" presId="urn:microsoft.com/office/officeart/2005/8/layout/hProcess11"/>
    <dgm:cxn modelId="{4FA3FB6E-0618-1F40-9415-7E41F04EBE3F}" type="presParOf" srcId="{31B75898-2EA2-FA40-87D1-81347BF52476}" destId="{C3ED6F30-9B93-5143-A439-D5A67D196269}" srcOrd="1" destOrd="0" presId="urn:microsoft.com/office/officeart/2005/8/layout/hProcess11"/>
    <dgm:cxn modelId="{B4C55A45-B0B5-2B4D-8313-79718DC5C782}" type="presParOf" srcId="{31B75898-2EA2-FA40-87D1-81347BF52476}" destId="{3D66F43A-5305-1C43-BD9F-6A47F74B6B1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356360-09F7-1041-ACF0-318E0280D310}" type="doc">
      <dgm:prSet loTypeId="urn:microsoft.com/office/officeart/2005/8/layout/hList6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3244A2C-AF54-0D49-8B0F-186CFC77A86D}">
      <dgm:prSet/>
      <dgm:spPr/>
      <dgm:t>
        <a:bodyPr/>
        <a:lstStyle/>
        <a:p>
          <a:r>
            <a:rPr lang="ru-RU" dirty="0"/>
            <a:t>Стратегия национальной безопасности Российской Федерации от 31 декабря 2015 года</a:t>
          </a:r>
        </a:p>
      </dgm:t>
    </dgm:pt>
    <dgm:pt modelId="{9E9E14A4-35BC-B143-A702-33B80EAA8FD6}" type="parTrans" cxnId="{E020CCBE-910F-4B43-AA46-7B6B97605901}">
      <dgm:prSet/>
      <dgm:spPr/>
      <dgm:t>
        <a:bodyPr/>
        <a:lstStyle/>
        <a:p>
          <a:endParaRPr lang="ru-RU"/>
        </a:p>
      </dgm:t>
    </dgm:pt>
    <dgm:pt modelId="{D9C543F3-AF9B-AD4D-A3B4-F401DE1F71B7}" type="sibTrans" cxnId="{E020CCBE-910F-4B43-AA46-7B6B97605901}">
      <dgm:prSet/>
      <dgm:spPr/>
      <dgm:t>
        <a:bodyPr/>
        <a:lstStyle/>
        <a:p>
          <a:endParaRPr lang="ru-RU"/>
        </a:p>
      </dgm:t>
    </dgm:pt>
    <dgm:pt modelId="{5EE469AB-B0CD-8443-BE26-A29F7EF34C43}">
      <dgm:prSet/>
      <dgm:spPr/>
      <dgm:t>
        <a:bodyPr/>
        <a:lstStyle/>
        <a:p>
          <a:endParaRPr lang="ru-RU" dirty="0"/>
        </a:p>
        <a:p>
          <a:r>
            <a:rPr lang="ru-RU" dirty="0"/>
            <a:t>«национальная безопасность РФ – состояние защищенности личности, общества и государства от внутренних и внешних угроз…»</a:t>
          </a:r>
        </a:p>
        <a:p>
          <a:endParaRPr lang="ru-RU" dirty="0"/>
        </a:p>
      </dgm:t>
    </dgm:pt>
    <dgm:pt modelId="{C258D091-5E6A-6842-A5BA-DF56D7CFD176}" type="parTrans" cxnId="{F4C88BCB-DEBE-6140-B299-EE1C2D2DE61C}">
      <dgm:prSet/>
      <dgm:spPr/>
      <dgm:t>
        <a:bodyPr/>
        <a:lstStyle/>
        <a:p>
          <a:endParaRPr lang="ru-RU"/>
        </a:p>
      </dgm:t>
    </dgm:pt>
    <dgm:pt modelId="{E2CF1CE0-C194-4E48-A42C-BA041C5509CE}" type="sibTrans" cxnId="{F4C88BCB-DEBE-6140-B299-EE1C2D2DE61C}">
      <dgm:prSet/>
      <dgm:spPr/>
      <dgm:t>
        <a:bodyPr/>
        <a:lstStyle/>
        <a:p>
          <a:endParaRPr lang="ru-RU"/>
        </a:p>
      </dgm:t>
    </dgm:pt>
    <dgm:pt modelId="{6B3B8CE9-048A-3041-B150-F17981C845F2}" type="pres">
      <dgm:prSet presAssocID="{36356360-09F7-1041-ACF0-318E0280D3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746C23-A2D6-AF4D-B0EC-61293263B477}" type="pres">
      <dgm:prSet presAssocID="{A3244A2C-AF54-0D49-8B0F-186CFC77A86D}" presName="node" presStyleLbl="node1" presStyleIdx="0" presStyleCnt="2" custScaleX="65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D6C71-65E5-C648-BE05-971AB1B8956A}" type="pres">
      <dgm:prSet presAssocID="{D9C543F3-AF9B-AD4D-A3B4-F401DE1F71B7}" presName="sibTrans" presStyleCnt="0"/>
      <dgm:spPr/>
    </dgm:pt>
    <dgm:pt modelId="{8C624773-BF8B-D542-AA00-96F7690BB0D9}" type="pres">
      <dgm:prSet presAssocID="{5EE469AB-B0CD-8443-BE26-A29F7EF34C4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E55603-C057-5648-B477-1935EFC97667}" type="presOf" srcId="{5EE469AB-B0CD-8443-BE26-A29F7EF34C43}" destId="{8C624773-BF8B-D542-AA00-96F7690BB0D9}" srcOrd="0" destOrd="0" presId="urn:microsoft.com/office/officeart/2005/8/layout/hList6"/>
    <dgm:cxn modelId="{05AEDCF6-A7AF-3640-A263-B304482B570C}" type="presOf" srcId="{36356360-09F7-1041-ACF0-318E0280D310}" destId="{6B3B8CE9-048A-3041-B150-F17981C845F2}" srcOrd="0" destOrd="0" presId="urn:microsoft.com/office/officeart/2005/8/layout/hList6"/>
    <dgm:cxn modelId="{F4C88BCB-DEBE-6140-B299-EE1C2D2DE61C}" srcId="{36356360-09F7-1041-ACF0-318E0280D310}" destId="{5EE469AB-B0CD-8443-BE26-A29F7EF34C43}" srcOrd="1" destOrd="0" parTransId="{C258D091-5E6A-6842-A5BA-DF56D7CFD176}" sibTransId="{E2CF1CE0-C194-4E48-A42C-BA041C5509CE}"/>
    <dgm:cxn modelId="{E020CCBE-910F-4B43-AA46-7B6B97605901}" srcId="{36356360-09F7-1041-ACF0-318E0280D310}" destId="{A3244A2C-AF54-0D49-8B0F-186CFC77A86D}" srcOrd="0" destOrd="0" parTransId="{9E9E14A4-35BC-B143-A702-33B80EAA8FD6}" sibTransId="{D9C543F3-AF9B-AD4D-A3B4-F401DE1F71B7}"/>
    <dgm:cxn modelId="{B93D4DFC-A11C-374D-A684-D591F9BA0302}" type="presOf" srcId="{A3244A2C-AF54-0D49-8B0F-186CFC77A86D}" destId="{B2746C23-A2D6-AF4D-B0EC-61293263B477}" srcOrd="0" destOrd="0" presId="urn:microsoft.com/office/officeart/2005/8/layout/hList6"/>
    <dgm:cxn modelId="{1CB13E59-C0FB-294F-8A34-C218B862280B}" type="presParOf" srcId="{6B3B8CE9-048A-3041-B150-F17981C845F2}" destId="{B2746C23-A2D6-AF4D-B0EC-61293263B477}" srcOrd="0" destOrd="0" presId="urn:microsoft.com/office/officeart/2005/8/layout/hList6"/>
    <dgm:cxn modelId="{FD033A7A-320B-BD4B-BF3E-8C07EAB48DE0}" type="presParOf" srcId="{6B3B8CE9-048A-3041-B150-F17981C845F2}" destId="{7C1D6C71-65E5-C648-BE05-971AB1B8956A}" srcOrd="1" destOrd="0" presId="urn:microsoft.com/office/officeart/2005/8/layout/hList6"/>
    <dgm:cxn modelId="{524DD86D-4D93-DA4D-880E-237BB93EFC22}" type="presParOf" srcId="{6B3B8CE9-048A-3041-B150-F17981C845F2}" destId="{8C624773-BF8B-D542-AA00-96F7690BB0D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356360-09F7-1041-ACF0-318E0280D310}" type="doc">
      <dgm:prSet loTypeId="urn:microsoft.com/office/officeart/2005/8/layout/arrow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3244A2C-AF54-0D49-8B0F-186CFC77A86D}">
      <dgm:prSet custT="1"/>
      <dgm:spPr/>
      <dgm:t>
        <a:bodyPr/>
        <a:lstStyle/>
        <a:p>
          <a:r>
            <a:rPr lang="ru-RU" sz="2400" dirty="0"/>
            <a:t>2019 г. – 0000 диссертаций на соискание ученой степени кандидата наук</a:t>
          </a:r>
        </a:p>
      </dgm:t>
    </dgm:pt>
    <dgm:pt modelId="{9E9E14A4-35BC-B143-A702-33B80EAA8FD6}" type="parTrans" cxnId="{E020CCBE-910F-4B43-AA46-7B6B97605901}">
      <dgm:prSet/>
      <dgm:spPr/>
      <dgm:t>
        <a:bodyPr/>
        <a:lstStyle/>
        <a:p>
          <a:endParaRPr lang="ru-RU"/>
        </a:p>
      </dgm:t>
    </dgm:pt>
    <dgm:pt modelId="{D9C543F3-AF9B-AD4D-A3B4-F401DE1F71B7}" type="sibTrans" cxnId="{E020CCBE-910F-4B43-AA46-7B6B97605901}">
      <dgm:prSet/>
      <dgm:spPr/>
      <dgm:t>
        <a:bodyPr/>
        <a:lstStyle/>
        <a:p>
          <a:endParaRPr lang="ru-RU"/>
        </a:p>
      </dgm:t>
    </dgm:pt>
    <dgm:pt modelId="{79CBC79F-2F76-6742-9875-7FCD2862F32A}">
      <dgm:prSet custT="1"/>
      <dgm:spPr/>
      <dgm:t>
        <a:bodyPr/>
        <a:lstStyle/>
        <a:p>
          <a:r>
            <a:rPr lang="ru-RU" sz="2400" dirty="0"/>
            <a:t>2019 г. – 0000 диссертаций на соискание ученой степени доктора наук</a:t>
          </a:r>
        </a:p>
      </dgm:t>
    </dgm:pt>
    <dgm:pt modelId="{B9C343E3-35B7-7C42-AD1B-7B327A1D73BC}" type="parTrans" cxnId="{BE02A4E7-C512-7740-9EFA-C7F395D5CDAA}">
      <dgm:prSet/>
      <dgm:spPr/>
      <dgm:t>
        <a:bodyPr/>
        <a:lstStyle/>
        <a:p>
          <a:endParaRPr lang="ru-RU"/>
        </a:p>
      </dgm:t>
    </dgm:pt>
    <dgm:pt modelId="{20823639-E3FA-9841-8A91-4E6135DA0B59}" type="sibTrans" cxnId="{BE02A4E7-C512-7740-9EFA-C7F395D5CDAA}">
      <dgm:prSet/>
      <dgm:spPr/>
      <dgm:t>
        <a:bodyPr/>
        <a:lstStyle/>
        <a:p>
          <a:endParaRPr lang="ru-RU"/>
        </a:p>
      </dgm:t>
    </dgm:pt>
    <dgm:pt modelId="{40D0C562-F8C1-FC46-A576-1234F4126CEF}" type="pres">
      <dgm:prSet presAssocID="{36356360-09F7-1041-ACF0-318E0280D3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0759F-ED10-5840-ABE3-326BB31AE179}" type="pres">
      <dgm:prSet presAssocID="{A3244A2C-AF54-0D49-8B0F-186CFC77A86D}" presName="arrow" presStyleLbl="node1" presStyleIdx="0" presStyleCnt="2" custRadScaleRad="88565" custRadScaleInc="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3E9DE-F527-0C48-8475-50425A713CE2}" type="pres">
      <dgm:prSet presAssocID="{79CBC79F-2F76-6742-9875-7FCD2862F32A}" presName="arrow" presStyleLbl="node1" presStyleIdx="1" presStyleCnt="2" custScaleY="100087" custRadScaleRad="66368" custRadScaleInc="-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E2AE63-47A9-7146-A75C-4108803E0920}" type="presOf" srcId="{36356360-09F7-1041-ACF0-318E0280D310}" destId="{40D0C562-F8C1-FC46-A576-1234F4126CEF}" srcOrd="0" destOrd="0" presId="urn:microsoft.com/office/officeart/2005/8/layout/arrow1"/>
    <dgm:cxn modelId="{BC8D8260-5DA5-CB41-A0AB-AA6C2CC7C808}" type="presOf" srcId="{79CBC79F-2F76-6742-9875-7FCD2862F32A}" destId="{0A73E9DE-F527-0C48-8475-50425A713CE2}" srcOrd="0" destOrd="0" presId="urn:microsoft.com/office/officeart/2005/8/layout/arrow1"/>
    <dgm:cxn modelId="{D604A8C2-B317-4A47-8374-66A20D238F01}" type="presOf" srcId="{A3244A2C-AF54-0D49-8B0F-186CFC77A86D}" destId="{EB60759F-ED10-5840-ABE3-326BB31AE179}" srcOrd="0" destOrd="0" presId="urn:microsoft.com/office/officeart/2005/8/layout/arrow1"/>
    <dgm:cxn modelId="{BE02A4E7-C512-7740-9EFA-C7F395D5CDAA}" srcId="{36356360-09F7-1041-ACF0-318E0280D310}" destId="{79CBC79F-2F76-6742-9875-7FCD2862F32A}" srcOrd="1" destOrd="0" parTransId="{B9C343E3-35B7-7C42-AD1B-7B327A1D73BC}" sibTransId="{20823639-E3FA-9841-8A91-4E6135DA0B59}"/>
    <dgm:cxn modelId="{E020CCBE-910F-4B43-AA46-7B6B97605901}" srcId="{36356360-09F7-1041-ACF0-318E0280D310}" destId="{A3244A2C-AF54-0D49-8B0F-186CFC77A86D}" srcOrd="0" destOrd="0" parTransId="{9E9E14A4-35BC-B143-A702-33B80EAA8FD6}" sibTransId="{D9C543F3-AF9B-AD4D-A3B4-F401DE1F71B7}"/>
    <dgm:cxn modelId="{F303D68B-49F9-CC42-A3E8-A071A9D1E0F4}" type="presParOf" srcId="{40D0C562-F8C1-FC46-A576-1234F4126CEF}" destId="{EB60759F-ED10-5840-ABE3-326BB31AE179}" srcOrd="0" destOrd="0" presId="urn:microsoft.com/office/officeart/2005/8/layout/arrow1"/>
    <dgm:cxn modelId="{B1ED9598-BBFE-B04E-8FE5-ADF175BFF1F0}" type="presParOf" srcId="{40D0C562-F8C1-FC46-A576-1234F4126CEF}" destId="{0A73E9DE-F527-0C48-8475-50425A713CE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356360-09F7-1041-ACF0-318E0280D310}" type="doc">
      <dgm:prSet loTypeId="urn:microsoft.com/office/officeart/2005/8/layout/defaul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3244A2C-AF54-0D49-8B0F-186CFC77A86D}">
      <dgm:prSet/>
      <dgm:spPr/>
      <dgm:t>
        <a:bodyPr/>
        <a:lstStyle/>
        <a:p>
          <a:r>
            <a:rPr lang="ru-RU" dirty="0"/>
            <a:t>Министерство внутренних дел</a:t>
          </a:r>
        </a:p>
      </dgm:t>
    </dgm:pt>
    <dgm:pt modelId="{9E9E14A4-35BC-B143-A702-33B80EAA8FD6}" type="parTrans" cxnId="{E020CCBE-910F-4B43-AA46-7B6B97605901}">
      <dgm:prSet/>
      <dgm:spPr/>
      <dgm:t>
        <a:bodyPr/>
        <a:lstStyle/>
        <a:p>
          <a:endParaRPr lang="ru-RU"/>
        </a:p>
      </dgm:t>
    </dgm:pt>
    <dgm:pt modelId="{D9C543F3-AF9B-AD4D-A3B4-F401DE1F71B7}" type="sibTrans" cxnId="{E020CCBE-910F-4B43-AA46-7B6B97605901}">
      <dgm:prSet/>
      <dgm:spPr/>
      <dgm:t>
        <a:bodyPr/>
        <a:lstStyle/>
        <a:p>
          <a:endParaRPr lang="ru-RU"/>
        </a:p>
      </dgm:t>
    </dgm:pt>
    <dgm:pt modelId="{F72D4DB8-D66D-6842-AB66-259B51AFEDDE}">
      <dgm:prSet/>
      <dgm:spPr/>
      <dgm:t>
        <a:bodyPr/>
        <a:lstStyle/>
        <a:p>
          <a:r>
            <a:rPr lang="ru-RU" dirty="0"/>
            <a:t>Министерство здравоохранения</a:t>
          </a:r>
        </a:p>
      </dgm:t>
    </dgm:pt>
    <dgm:pt modelId="{2DD9B460-BF92-F340-A615-9F36E5048825}" type="parTrans" cxnId="{EDCCF2B7-6FF6-914B-891B-97282596D68A}">
      <dgm:prSet/>
      <dgm:spPr/>
      <dgm:t>
        <a:bodyPr/>
        <a:lstStyle/>
        <a:p>
          <a:endParaRPr lang="ru-RU"/>
        </a:p>
      </dgm:t>
    </dgm:pt>
    <dgm:pt modelId="{F26F92D2-BC70-5747-B7E6-139D6ECF66A3}" type="sibTrans" cxnId="{EDCCF2B7-6FF6-914B-891B-97282596D68A}">
      <dgm:prSet/>
      <dgm:spPr/>
      <dgm:t>
        <a:bodyPr/>
        <a:lstStyle/>
        <a:p>
          <a:endParaRPr lang="ru-RU"/>
        </a:p>
      </dgm:t>
    </dgm:pt>
    <dgm:pt modelId="{D752CDED-8DE3-124D-ADBB-BE1DA6938E07}">
      <dgm:prSet/>
      <dgm:spPr/>
      <dgm:t>
        <a:bodyPr/>
        <a:lstStyle/>
        <a:p>
          <a:r>
            <a:rPr lang="ru-RU" dirty="0"/>
            <a:t>Министерство чрезвычайных ситуаций</a:t>
          </a:r>
        </a:p>
      </dgm:t>
    </dgm:pt>
    <dgm:pt modelId="{770851A7-5D0F-4346-AFE0-F1B2826E58D8}" type="parTrans" cxnId="{169ACE78-7346-E24A-A41F-E5A8C59A2926}">
      <dgm:prSet/>
      <dgm:spPr/>
      <dgm:t>
        <a:bodyPr/>
        <a:lstStyle/>
        <a:p>
          <a:endParaRPr lang="ru-RU"/>
        </a:p>
      </dgm:t>
    </dgm:pt>
    <dgm:pt modelId="{7B990CC1-C227-E545-BC68-A2702FEAAD5C}" type="sibTrans" cxnId="{169ACE78-7346-E24A-A41F-E5A8C59A2926}">
      <dgm:prSet/>
      <dgm:spPr/>
      <dgm:t>
        <a:bodyPr/>
        <a:lstStyle/>
        <a:p>
          <a:endParaRPr lang="ru-RU"/>
        </a:p>
      </dgm:t>
    </dgm:pt>
    <dgm:pt modelId="{1D7AC485-8A14-8144-9406-8557B84D5E7A}">
      <dgm:prSet/>
      <dgm:spPr/>
      <dgm:t>
        <a:bodyPr/>
        <a:lstStyle/>
        <a:p>
          <a:r>
            <a:rPr lang="ru-RU" dirty="0"/>
            <a:t>Министерство обороны</a:t>
          </a:r>
        </a:p>
      </dgm:t>
    </dgm:pt>
    <dgm:pt modelId="{4F3FFDAA-58E4-B247-9A7C-5EB9F7B171C2}" type="parTrans" cxnId="{0DDCD98D-D58F-B64F-ACD9-FBA8EBECB516}">
      <dgm:prSet/>
      <dgm:spPr/>
      <dgm:t>
        <a:bodyPr/>
        <a:lstStyle/>
        <a:p>
          <a:endParaRPr lang="ru-RU"/>
        </a:p>
      </dgm:t>
    </dgm:pt>
    <dgm:pt modelId="{ED13695E-15FB-E240-B7E8-B3687D0DE8E8}" type="sibTrans" cxnId="{0DDCD98D-D58F-B64F-ACD9-FBA8EBECB516}">
      <dgm:prSet/>
      <dgm:spPr/>
      <dgm:t>
        <a:bodyPr/>
        <a:lstStyle/>
        <a:p>
          <a:endParaRPr lang="ru-RU"/>
        </a:p>
      </dgm:t>
    </dgm:pt>
    <dgm:pt modelId="{F742F279-0839-7B49-A971-E5E38889CB06}">
      <dgm:prSet/>
      <dgm:spPr/>
      <dgm:t>
        <a:bodyPr/>
        <a:lstStyle/>
        <a:p>
          <a:r>
            <a:rPr lang="ru-RU" dirty="0"/>
            <a:t>Национальный антитеррористический комитет</a:t>
          </a:r>
        </a:p>
      </dgm:t>
    </dgm:pt>
    <dgm:pt modelId="{4A443441-2628-2241-BEB2-62CAD0B0543D}" type="parTrans" cxnId="{F98DB8E3-3CA0-A641-AF52-5DAD4057DE7D}">
      <dgm:prSet/>
      <dgm:spPr/>
      <dgm:t>
        <a:bodyPr/>
        <a:lstStyle/>
        <a:p>
          <a:endParaRPr lang="ru-RU"/>
        </a:p>
      </dgm:t>
    </dgm:pt>
    <dgm:pt modelId="{38C9E725-D50A-ED43-B43C-58D545D0419B}" type="sibTrans" cxnId="{F98DB8E3-3CA0-A641-AF52-5DAD4057DE7D}">
      <dgm:prSet/>
      <dgm:spPr/>
      <dgm:t>
        <a:bodyPr/>
        <a:lstStyle/>
        <a:p>
          <a:endParaRPr lang="ru-RU"/>
        </a:p>
      </dgm:t>
    </dgm:pt>
    <dgm:pt modelId="{772BB0E8-B3D3-194D-88DB-974B83FCBB5F}">
      <dgm:prSet/>
      <dgm:spPr/>
      <dgm:t>
        <a:bodyPr/>
        <a:lstStyle/>
        <a:p>
          <a:r>
            <a:rPr lang="ru-RU" dirty="0"/>
            <a:t>Министерство просвещения / министерство науки и высшего образования</a:t>
          </a:r>
        </a:p>
      </dgm:t>
    </dgm:pt>
    <dgm:pt modelId="{800D7EED-C166-A54E-8069-82B00233E421}" type="parTrans" cxnId="{18EE4605-C093-9145-AFFC-E8873BA5E025}">
      <dgm:prSet/>
      <dgm:spPr/>
      <dgm:t>
        <a:bodyPr/>
        <a:lstStyle/>
        <a:p>
          <a:endParaRPr lang="ru-RU"/>
        </a:p>
      </dgm:t>
    </dgm:pt>
    <dgm:pt modelId="{D1419471-CC30-9C45-B89F-CE26B613193F}" type="sibTrans" cxnId="{18EE4605-C093-9145-AFFC-E8873BA5E025}">
      <dgm:prSet/>
      <dgm:spPr/>
      <dgm:t>
        <a:bodyPr/>
        <a:lstStyle/>
        <a:p>
          <a:endParaRPr lang="ru-RU"/>
        </a:p>
      </dgm:t>
    </dgm:pt>
    <dgm:pt modelId="{9407F526-43F9-7945-BB94-53634FA98C54}">
      <dgm:prSet/>
      <dgm:spPr/>
      <dgm:t>
        <a:bodyPr/>
        <a:lstStyle/>
        <a:p>
          <a:r>
            <a:rPr lang="ru-RU" dirty="0"/>
            <a:t>Совет безопасности</a:t>
          </a:r>
        </a:p>
      </dgm:t>
    </dgm:pt>
    <dgm:pt modelId="{4AAAA325-0F59-3745-9CAC-E17B16D7D7B6}" type="parTrans" cxnId="{23AB6379-959C-5249-9527-A82533D0F159}">
      <dgm:prSet/>
      <dgm:spPr/>
      <dgm:t>
        <a:bodyPr/>
        <a:lstStyle/>
        <a:p>
          <a:endParaRPr lang="ru-RU"/>
        </a:p>
      </dgm:t>
    </dgm:pt>
    <dgm:pt modelId="{91B3445A-572B-C140-9D42-9A9222D75DD0}" type="sibTrans" cxnId="{23AB6379-959C-5249-9527-A82533D0F159}">
      <dgm:prSet/>
      <dgm:spPr/>
      <dgm:t>
        <a:bodyPr/>
        <a:lstStyle/>
        <a:p>
          <a:endParaRPr lang="ru-RU"/>
        </a:p>
      </dgm:t>
    </dgm:pt>
    <dgm:pt modelId="{178C8D87-EF81-BF44-A011-85115834D922}" type="pres">
      <dgm:prSet presAssocID="{36356360-09F7-1041-ACF0-318E0280D3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B5BB65-EB62-C343-BC16-18C4700A182D}" type="pres">
      <dgm:prSet presAssocID="{A3244A2C-AF54-0D49-8B0F-186CFC77A86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5C8B6-5F4C-DD4E-AF1D-C074A013722A}" type="pres">
      <dgm:prSet presAssocID="{D9C543F3-AF9B-AD4D-A3B4-F401DE1F71B7}" presName="sibTrans" presStyleCnt="0"/>
      <dgm:spPr/>
    </dgm:pt>
    <dgm:pt modelId="{ADF208B1-2571-654D-8CC1-8B3D14837BD4}" type="pres">
      <dgm:prSet presAssocID="{D752CDED-8DE3-124D-ADBB-BE1DA6938E0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03AA8-C190-FD43-AB83-7207877E425E}" type="pres">
      <dgm:prSet presAssocID="{7B990CC1-C227-E545-BC68-A2702FEAAD5C}" presName="sibTrans" presStyleCnt="0"/>
      <dgm:spPr/>
    </dgm:pt>
    <dgm:pt modelId="{F2055263-FD1C-0042-8151-503FED99E09B}" type="pres">
      <dgm:prSet presAssocID="{1D7AC485-8A14-8144-9406-8557B84D5E7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5E27C-F1A2-1842-B2A3-3F5BA86BB05C}" type="pres">
      <dgm:prSet presAssocID="{ED13695E-15FB-E240-B7E8-B3687D0DE8E8}" presName="sibTrans" presStyleCnt="0"/>
      <dgm:spPr/>
    </dgm:pt>
    <dgm:pt modelId="{08E5875E-87C1-4847-A4B7-CDAEA962BC93}" type="pres">
      <dgm:prSet presAssocID="{F742F279-0839-7B49-A971-E5E38889CB06}" presName="node" presStyleLbl="node1" presStyleIdx="3" presStyleCnt="7" custScaleX="123398" custLinFactNeighborY="1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0E5C6-8B25-8C46-AEC8-3A96F2151DFB}" type="pres">
      <dgm:prSet presAssocID="{38C9E725-D50A-ED43-B43C-58D545D0419B}" presName="sibTrans" presStyleCnt="0"/>
      <dgm:spPr/>
    </dgm:pt>
    <dgm:pt modelId="{2B69AE64-6367-D643-95F3-A660619720F1}" type="pres">
      <dgm:prSet presAssocID="{F72D4DB8-D66D-6842-AB66-259B51AFEDD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D3757-AA65-694D-9731-741475196B95}" type="pres">
      <dgm:prSet presAssocID="{F26F92D2-BC70-5747-B7E6-139D6ECF66A3}" presName="sibTrans" presStyleCnt="0"/>
      <dgm:spPr/>
    </dgm:pt>
    <dgm:pt modelId="{FAA5BDA4-42DB-7E41-A466-169632504F18}" type="pres">
      <dgm:prSet presAssocID="{772BB0E8-B3D3-194D-88DB-974B83FCBB5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FFD1B-FA0D-D447-A267-920C4B64E8A7}" type="pres">
      <dgm:prSet presAssocID="{D1419471-CC30-9C45-B89F-CE26B613193F}" presName="sibTrans" presStyleCnt="0"/>
      <dgm:spPr/>
    </dgm:pt>
    <dgm:pt modelId="{8B071384-A211-B946-AF01-FE0D71B169EB}" type="pres">
      <dgm:prSet presAssocID="{9407F526-43F9-7945-BB94-53634FA98C5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5993FD-C216-BE45-BEED-82442B2F2B37}" type="presOf" srcId="{772BB0E8-B3D3-194D-88DB-974B83FCBB5F}" destId="{FAA5BDA4-42DB-7E41-A466-169632504F18}" srcOrd="0" destOrd="0" presId="urn:microsoft.com/office/officeart/2005/8/layout/default"/>
    <dgm:cxn modelId="{FD201255-D6A7-D645-9389-4BDA4C921B0E}" type="presOf" srcId="{36356360-09F7-1041-ACF0-318E0280D310}" destId="{178C8D87-EF81-BF44-A011-85115834D922}" srcOrd="0" destOrd="0" presId="urn:microsoft.com/office/officeart/2005/8/layout/default"/>
    <dgm:cxn modelId="{1C50FDC6-8607-AC42-8CEC-C0AC66BC5F82}" type="presOf" srcId="{A3244A2C-AF54-0D49-8B0F-186CFC77A86D}" destId="{F2B5BB65-EB62-C343-BC16-18C4700A182D}" srcOrd="0" destOrd="0" presId="urn:microsoft.com/office/officeart/2005/8/layout/default"/>
    <dgm:cxn modelId="{0DDCD98D-D58F-B64F-ACD9-FBA8EBECB516}" srcId="{36356360-09F7-1041-ACF0-318E0280D310}" destId="{1D7AC485-8A14-8144-9406-8557B84D5E7A}" srcOrd="2" destOrd="0" parTransId="{4F3FFDAA-58E4-B247-9A7C-5EB9F7B171C2}" sibTransId="{ED13695E-15FB-E240-B7E8-B3687D0DE8E8}"/>
    <dgm:cxn modelId="{E020CCBE-910F-4B43-AA46-7B6B97605901}" srcId="{36356360-09F7-1041-ACF0-318E0280D310}" destId="{A3244A2C-AF54-0D49-8B0F-186CFC77A86D}" srcOrd="0" destOrd="0" parTransId="{9E9E14A4-35BC-B143-A702-33B80EAA8FD6}" sibTransId="{D9C543F3-AF9B-AD4D-A3B4-F401DE1F71B7}"/>
    <dgm:cxn modelId="{ACF78E29-5494-3B49-89AC-3C1667B9F0BB}" type="presOf" srcId="{1D7AC485-8A14-8144-9406-8557B84D5E7A}" destId="{F2055263-FD1C-0042-8151-503FED99E09B}" srcOrd="0" destOrd="0" presId="urn:microsoft.com/office/officeart/2005/8/layout/default"/>
    <dgm:cxn modelId="{169ACE78-7346-E24A-A41F-E5A8C59A2926}" srcId="{36356360-09F7-1041-ACF0-318E0280D310}" destId="{D752CDED-8DE3-124D-ADBB-BE1DA6938E07}" srcOrd="1" destOrd="0" parTransId="{770851A7-5D0F-4346-AFE0-F1B2826E58D8}" sibTransId="{7B990CC1-C227-E545-BC68-A2702FEAAD5C}"/>
    <dgm:cxn modelId="{F3A1AD21-4104-2146-96E2-9569D3B05AB6}" type="presOf" srcId="{F72D4DB8-D66D-6842-AB66-259B51AFEDDE}" destId="{2B69AE64-6367-D643-95F3-A660619720F1}" srcOrd="0" destOrd="0" presId="urn:microsoft.com/office/officeart/2005/8/layout/default"/>
    <dgm:cxn modelId="{F98DB8E3-3CA0-A641-AF52-5DAD4057DE7D}" srcId="{36356360-09F7-1041-ACF0-318E0280D310}" destId="{F742F279-0839-7B49-A971-E5E38889CB06}" srcOrd="3" destOrd="0" parTransId="{4A443441-2628-2241-BEB2-62CAD0B0543D}" sibTransId="{38C9E725-D50A-ED43-B43C-58D545D0419B}"/>
    <dgm:cxn modelId="{18EE4605-C093-9145-AFFC-E8873BA5E025}" srcId="{36356360-09F7-1041-ACF0-318E0280D310}" destId="{772BB0E8-B3D3-194D-88DB-974B83FCBB5F}" srcOrd="5" destOrd="0" parTransId="{800D7EED-C166-A54E-8069-82B00233E421}" sibTransId="{D1419471-CC30-9C45-B89F-CE26B613193F}"/>
    <dgm:cxn modelId="{23AB6379-959C-5249-9527-A82533D0F159}" srcId="{36356360-09F7-1041-ACF0-318E0280D310}" destId="{9407F526-43F9-7945-BB94-53634FA98C54}" srcOrd="6" destOrd="0" parTransId="{4AAAA325-0F59-3745-9CAC-E17B16D7D7B6}" sibTransId="{91B3445A-572B-C140-9D42-9A9222D75DD0}"/>
    <dgm:cxn modelId="{0FC7A8CB-59C7-2B4A-B1AE-1918FAEF984A}" type="presOf" srcId="{D752CDED-8DE3-124D-ADBB-BE1DA6938E07}" destId="{ADF208B1-2571-654D-8CC1-8B3D14837BD4}" srcOrd="0" destOrd="0" presId="urn:microsoft.com/office/officeart/2005/8/layout/default"/>
    <dgm:cxn modelId="{4F2268DD-F542-974A-B9B9-EA34085CE7F0}" type="presOf" srcId="{9407F526-43F9-7945-BB94-53634FA98C54}" destId="{8B071384-A211-B946-AF01-FE0D71B169EB}" srcOrd="0" destOrd="0" presId="urn:microsoft.com/office/officeart/2005/8/layout/default"/>
    <dgm:cxn modelId="{EDCCF2B7-6FF6-914B-891B-97282596D68A}" srcId="{36356360-09F7-1041-ACF0-318E0280D310}" destId="{F72D4DB8-D66D-6842-AB66-259B51AFEDDE}" srcOrd="4" destOrd="0" parTransId="{2DD9B460-BF92-F340-A615-9F36E5048825}" sibTransId="{F26F92D2-BC70-5747-B7E6-139D6ECF66A3}"/>
    <dgm:cxn modelId="{A6A5A7B8-9386-7542-B6A8-E308E1071480}" type="presOf" srcId="{F742F279-0839-7B49-A971-E5E38889CB06}" destId="{08E5875E-87C1-4847-A4B7-CDAEA962BC93}" srcOrd="0" destOrd="0" presId="urn:microsoft.com/office/officeart/2005/8/layout/default"/>
    <dgm:cxn modelId="{537653E8-3CFC-AA44-AB86-D85EA8E80DF7}" type="presParOf" srcId="{178C8D87-EF81-BF44-A011-85115834D922}" destId="{F2B5BB65-EB62-C343-BC16-18C4700A182D}" srcOrd="0" destOrd="0" presId="urn:microsoft.com/office/officeart/2005/8/layout/default"/>
    <dgm:cxn modelId="{F92AA214-CD02-E341-A4EE-A40F1ED24F90}" type="presParOf" srcId="{178C8D87-EF81-BF44-A011-85115834D922}" destId="{92F5C8B6-5F4C-DD4E-AF1D-C074A013722A}" srcOrd="1" destOrd="0" presId="urn:microsoft.com/office/officeart/2005/8/layout/default"/>
    <dgm:cxn modelId="{EC18D5C0-BB78-DE46-865A-0506040A6593}" type="presParOf" srcId="{178C8D87-EF81-BF44-A011-85115834D922}" destId="{ADF208B1-2571-654D-8CC1-8B3D14837BD4}" srcOrd="2" destOrd="0" presId="urn:microsoft.com/office/officeart/2005/8/layout/default"/>
    <dgm:cxn modelId="{6B3656C0-66AB-564C-AA33-D425B5AF653C}" type="presParOf" srcId="{178C8D87-EF81-BF44-A011-85115834D922}" destId="{26703AA8-C190-FD43-AB83-7207877E425E}" srcOrd="3" destOrd="0" presId="urn:microsoft.com/office/officeart/2005/8/layout/default"/>
    <dgm:cxn modelId="{07B0CC79-7CE6-F440-AAC0-19E866975597}" type="presParOf" srcId="{178C8D87-EF81-BF44-A011-85115834D922}" destId="{F2055263-FD1C-0042-8151-503FED99E09B}" srcOrd="4" destOrd="0" presId="urn:microsoft.com/office/officeart/2005/8/layout/default"/>
    <dgm:cxn modelId="{78F3A895-DDB6-BC4F-918F-B33FD36C430F}" type="presParOf" srcId="{178C8D87-EF81-BF44-A011-85115834D922}" destId="{2645E27C-F1A2-1842-B2A3-3F5BA86BB05C}" srcOrd="5" destOrd="0" presId="urn:microsoft.com/office/officeart/2005/8/layout/default"/>
    <dgm:cxn modelId="{A60EAAB8-F792-134F-97E9-D7F2E50D445E}" type="presParOf" srcId="{178C8D87-EF81-BF44-A011-85115834D922}" destId="{08E5875E-87C1-4847-A4B7-CDAEA962BC93}" srcOrd="6" destOrd="0" presId="urn:microsoft.com/office/officeart/2005/8/layout/default"/>
    <dgm:cxn modelId="{C8A397FB-BBBA-CD40-B829-47F1A1D4388C}" type="presParOf" srcId="{178C8D87-EF81-BF44-A011-85115834D922}" destId="{C890E5C6-8B25-8C46-AEC8-3A96F2151DFB}" srcOrd="7" destOrd="0" presId="urn:microsoft.com/office/officeart/2005/8/layout/default"/>
    <dgm:cxn modelId="{EF890DF9-4548-F343-B485-226713E59730}" type="presParOf" srcId="{178C8D87-EF81-BF44-A011-85115834D922}" destId="{2B69AE64-6367-D643-95F3-A660619720F1}" srcOrd="8" destOrd="0" presId="urn:microsoft.com/office/officeart/2005/8/layout/default"/>
    <dgm:cxn modelId="{BF07E6EA-290C-6E41-8D40-F1387163F275}" type="presParOf" srcId="{178C8D87-EF81-BF44-A011-85115834D922}" destId="{DFDD3757-AA65-694D-9731-741475196B95}" srcOrd="9" destOrd="0" presId="urn:microsoft.com/office/officeart/2005/8/layout/default"/>
    <dgm:cxn modelId="{989BD7E8-554A-D743-BE88-FD446EDEDBB3}" type="presParOf" srcId="{178C8D87-EF81-BF44-A011-85115834D922}" destId="{FAA5BDA4-42DB-7E41-A466-169632504F18}" srcOrd="10" destOrd="0" presId="urn:microsoft.com/office/officeart/2005/8/layout/default"/>
    <dgm:cxn modelId="{86DA77E4-8EBA-EB4F-8F2A-71ED0D5C6B04}" type="presParOf" srcId="{178C8D87-EF81-BF44-A011-85115834D922}" destId="{1C8FFD1B-FA0D-D447-A267-920C4B64E8A7}" srcOrd="11" destOrd="0" presId="urn:microsoft.com/office/officeart/2005/8/layout/default"/>
    <dgm:cxn modelId="{66E33CF0-FACF-2D40-BA76-7591F1D31E32}" type="presParOf" srcId="{178C8D87-EF81-BF44-A011-85115834D922}" destId="{8B071384-A211-B946-AF01-FE0D71B169E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356360-09F7-1041-ACF0-318E0280D310}" type="doc">
      <dgm:prSet loTypeId="urn:microsoft.com/office/officeart/2005/8/layout/venn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E723907-3885-154C-88FB-FC87BF9360EB}">
      <dgm:prSet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z="3600" dirty="0"/>
            <a:t>      Жизнь</a:t>
          </a:r>
          <a:r>
            <a:rPr lang="ru-RU" sz="6300" dirty="0"/>
            <a:t> </a:t>
          </a:r>
        </a:p>
      </dgm:t>
    </dgm:pt>
    <dgm:pt modelId="{10140D78-0CB2-704D-8CAD-0F5D7C8FE360}" type="parTrans" cxnId="{50E8D731-1FBC-D647-801F-0A2FBF561015}">
      <dgm:prSet/>
      <dgm:spPr/>
      <dgm:t>
        <a:bodyPr/>
        <a:lstStyle/>
        <a:p>
          <a:endParaRPr lang="ru-RU"/>
        </a:p>
      </dgm:t>
    </dgm:pt>
    <dgm:pt modelId="{FF1DD2E7-5082-534A-9CA7-F131689F1EF4}" type="sibTrans" cxnId="{50E8D731-1FBC-D647-801F-0A2FBF561015}">
      <dgm:prSet/>
      <dgm:spPr/>
      <dgm:t>
        <a:bodyPr/>
        <a:lstStyle/>
        <a:p>
          <a:endParaRPr lang="ru-RU"/>
        </a:p>
      </dgm:t>
    </dgm:pt>
    <dgm:pt modelId="{561F99E5-AE55-964E-83AC-B7D6F4AE8B61}">
      <dgm:prSet custT="1"/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ru-RU" sz="3600" dirty="0"/>
            <a:t>Деятельность</a:t>
          </a:r>
        </a:p>
      </dgm:t>
    </dgm:pt>
    <dgm:pt modelId="{23E66324-AC0F-5D46-AA91-74420CA9A395}" type="parTrans" cxnId="{218CD96E-3C05-EB4B-8147-CD425BF89F94}">
      <dgm:prSet/>
      <dgm:spPr/>
      <dgm:t>
        <a:bodyPr/>
        <a:lstStyle/>
        <a:p>
          <a:endParaRPr lang="ru-RU"/>
        </a:p>
      </dgm:t>
    </dgm:pt>
    <dgm:pt modelId="{0DB129C2-51B3-2D4E-AA5D-BDE8394DE53C}" type="sibTrans" cxnId="{218CD96E-3C05-EB4B-8147-CD425BF89F94}">
      <dgm:prSet/>
      <dgm:spPr/>
      <dgm:t>
        <a:bodyPr/>
        <a:lstStyle/>
        <a:p>
          <a:endParaRPr lang="ru-RU"/>
        </a:p>
      </dgm:t>
    </dgm:pt>
    <dgm:pt modelId="{19556EA8-F998-454B-8F1E-2D5255EECCAD}" type="pres">
      <dgm:prSet presAssocID="{36356360-09F7-1041-ACF0-318E0280D31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FD411-88AA-D844-A695-34218AF385D4}" type="pres">
      <dgm:prSet presAssocID="{6E723907-3885-154C-88FB-FC87BF9360EB}" presName="circ1" presStyleLbl="vennNode1" presStyleIdx="0" presStyleCnt="2" custScaleX="133705" custScaleY="47483" custLinFactNeighborX="-18434" custLinFactNeighborY="-279"/>
      <dgm:spPr/>
      <dgm:t>
        <a:bodyPr/>
        <a:lstStyle/>
        <a:p>
          <a:endParaRPr lang="ru-RU"/>
        </a:p>
      </dgm:t>
    </dgm:pt>
    <dgm:pt modelId="{F6436646-81FB-E44F-9CFA-B07645F26BA4}" type="pres">
      <dgm:prSet presAssocID="{6E723907-3885-154C-88FB-FC87BF9360E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CE73B-C1FD-B441-B843-5EEAF2A2E446}" type="pres">
      <dgm:prSet presAssocID="{561F99E5-AE55-964E-83AC-B7D6F4AE8B61}" presName="circ2" presStyleLbl="vennNode1" presStyleIdx="1" presStyleCnt="2" custScaleX="137779" custScaleY="48042" custLinFactNeighborX="14829" custLinFactNeighborY="838"/>
      <dgm:spPr/>
      <dgm:t>
        <a:bodyPr/>
        <a:lstStyle/>
        <a:p>
          <a:endParaRPr lang="ru-RU"/>
        </a:p>
      </dgm:t>
    </dgm:pt>
    <dgm:pt modelId="{6DC44E72-CBEA-D74B-87A7-E08CE25F7FBC}" type="pres">
      <dgm:prSet presAssocID="{561F99E5-AE55-964E-83AC-B7D6F4AE8B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3047B-0FDF-1942-8741-1C62C62FF1FF}" type="presOf" srcId="{561F99E5-AE55-964E-83AC-B7D6F4AE8B61}" destId="{6DC44E72-CBEA-D74B-87A7-E08CE25F7FBC}" srcOrd="1" destOrd="0" presId="urn:microsoft.com/office/officeart/2005/8/layout/venn1"/>
    <dgm:cxn modelId="{444AE1D8-75F3-3944-A82A-9210974236AE}" type="presOf" srcId="{561F99E5-AE55-964E-83AC-B7D6F4AE8B61}" destId="{D06CE73B-C1FD-B441-B843-5EEAF2A2E446}" srcOrd="0" destOrd="0" presId="urn:microsoft.com/office/officeart/2005/8/layout/venn1"/>
    <dgm:cxn modelId="{E24D7250-7745-D34E-8ED7-D3C9FF9893A3}" type="presOf" srcId="{36356360-09F7-1041-ACF0-318E0280D310}" destId="{19556EA8-F998-454B-8F1E-2D5255EECCAD}" srcOrd="0" destOrd="0" presId="urn:microsoft.com/office/officeart/2005/8/layout/venn1"/>
    <dgm:cxn modelId="{672837BD-679E-994E-9F14-1E2C14889D45}" type="presOf" srcId="{6E723907-3885-154C-88FB-FC87BF9360EB}" destId="{F6436646-81FB-E44F-9CFA-B07645F26BA4}" srcOrd="1" destOrd="0" presId="urn:microsoft.com/office/officeart/2005/8/layout/venn1"/>
    <dgm:cxn modelId="{50E8D731-1FBC-D647-801F-0A2FBF561015}" srcId="{36356360-09F7-1041-ACF0-318E0280D310}" destId="{6E723907-3885-154C-88FB-FC87BF9360EB}" srcOrd="0" destOrd="0" parTransId="{10140D78-0CB2-704D-8CAD-0F5D7C8FE360}" sibTransId="{FF1DD2E7-5082-534A-9CA7-F131689F1EF4}"/>
    <dgm:cxn modelId="{218CD96E-3C05-EB4B-8147-CD425BF89F94}" srcId="{36356360-09F7-1041-ACF0-318E0280D310}" destId="{561F99E5-AE55-964E-83AC-B7D6F4AE8B61}" srcOrd="1" destOrd="0" parTransId="{23E66324-AC0F-5D46-AA91-74420CA9A395}" sibTransId="{0DB129C2-51B3-2D4E-AA5D-BDE8394DE53C}"/>
    <dgm:cxn modelId="{71825397-7586-1449-8C33-9E69794DAF6E}" type="presOf" srcId="{6E723907-3885-154C-88FB-FC87BF9360EB}" destId="{B4EFD411-88AA-D844-A695-34218AF385D4}" srcOrd="0" destOrd="0" presId="urn:microsoft.com/office/officeart/2005/8/layout/venn1"/>
    <dgm:cxn modelId="{E589EB43-C573-2245-975E-AD937BE6A866}" type="presParOf" srcId="{19556EA8-F998-454B-8F1E-2D5255EECCAD}" destId="{B4EFD411-88AA-D844-A695-34218AF385D4}" srcOrd="0" destOrd="0" presId="urn:microsoft.com/office/officeart/2005/8/layout/venn1"/>
    <dgm:cxn modelId="{12048D96-EC18-D54D-8AC8-B074840C30B5}" type="presParOf" srcId="{19556EA8-F998-454B-8F1E-2D5255EECCAD}" destId="{F6436646-81FB-E44F-9CFA-B07645F26BA4}" srcOrd="1" destOrd="0" presId="urn:microsoft.com/office/officeart/2005/8/layout/venn1"/>
    <dgm:cxn modelId="{2324C049-87C4-9D46-B33E-8E11CF1E494C}" type="presParOf" srcId="{19556EA8-F998-454B-8F1E-2D5255EECCAD}" destId="{D06CE73B-C1FD-B441-B843-5EEAF2A2E446}" srcOrd="2" destOrd="0" presId="urn:microsoft.com/office/officeart/2005/8/layout/venn1"/>
    <dgm:cxn modelId="{41D5BFE2-DAC5-0147-BD4C-30B8E259593D}" type="presParOf" srcId="{19556EA8-F998-454B-8F1E-2D5255EECCAD}" destId="{6DC44E72-CBEA-D74B-87A7-E08CE25F7FB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AE5D1C-CD52-9F47-8C75-30DA953630D2}" type="doc">
      <dgm:prSet loTypeId="urn:microsoft.com/office/officeart/2005/8/layout/lis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BCB1A6E-3314-D44A-B099-1C9A842C943A}">
      <dgm:prSet custT="1"/>
      <dgm:spPr/>
      <dgm:t>
        <a:bodyPr/>
        <a:lstStyle/>
        <a:p>
          <a:pPr algn="ctr"/>
          <a:r>
            <a:rPr lang="ru-RU" sz="3600" i="1" dirty="0"/>
            <a:t>наука о безопасном и комфортном взаимодействии человека с окружающей средой</a:t>
          </a:r>
        </a:p>
      </dgm:t>
    </dgm:pt>
    <dgm:pt modelId="{D674B20D-F574-8E4A-AECA-A4A9AE5E4FAA}" type="parTrans" cxnId="{23BCAD22-51A1-E349-978E-AC98F79A6EC4}">
      <dgm:prSet/>
      <dgm:spPr/>
      <dgm:t>
        <a:bodyPr/>
        <a:lstStyle/>
        <a:p>
          <a:endParaRPr lang="ru-RU"/>
        </a:p>
      </dgm:t>
    </dgm:pt>
    <dgm:pt modelId="{6D40F171-F902-2A47-9264-E544125E19DD}" type="sibTrans" cxnId="{23BCAD22-51A1-E349-978E-AC98F79A6EC4}">
      <dgm:prSet/>
      <dgm:spPr/>
      <dgm:t>
        <a:bodyPr/>
        <a:lstStyle/>
        <a:p>
          <a:endParaRPr lang="ru-RU"/>
        </a:p>
      </dgm:t>
    </dgm:pt>
    <dgm:pt modelId="{6E0B9D77-FC1B-4F4C-BB4D-773C9E2D6596}" type="pres">
      <dgm:prSet presAssocID="{14AE5D1C-CD52-9F47-8C75-30DA953630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9747C8-E9FB-014E-B8BB-00DDD7273024}" type="pres">
      <dgm:prSet presAssocID="{DBCB1A6E-3314-D44A-B099-1C9A842C943A}" presName="parentLin" presStyleCnt="0"/>
      <dgm:spPr/>
    </dgm:pt>
    <dgm:pt modelId="{D41D3B93-B2A3-7448-B2B0-CAC10643131B}" type="pres">
      <dgm:prSet presAssocID="{DBCB1A6E-3314-D44A-B099-1C9A842C943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CE8F0EE-4D53-2744-BB7D-C8B33C8D8B4D}" type="pres">
      <dgm:prSet presAssocID="{DBCB1A6E-3314-D44A-B099-1C9A842C943A}" presName="parentText" presStyleLbl="node1" presStyleIdx="0" presStyleCnt="1" custScaleY="449677" custLinFactX="3808" custLinFactNeighborX="100000" custLinFactNeighborY="370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C9CF2-E312-6048-9740-C82FD40B1725}" type="pres">
      <dgm:prSet presAssocID="{DBCB1A6E-3314-D44A-B099-1C9A842C943A}" presName="negativeSpace" presStyleCnt="0"/>
      <dgm:spPr/>
    </dgm:pt>
    <dgm:pt modelId="{4AE3EF32-D457-924E-8617-C31A623B7804}" type="pres">
      <dgm:prSet presAssocID="{DBCB1A6E-3314-D44A-B099-1C9A842C943A}" presName="childText" presStyleLbl="conFgAcc1" presStyleIdx="0" presStyleCnt="1" custScaleY="215752">
        <dgm:presLayoutVars>
          <dgm:bulletEnabled val="1"/>
        </dgm:presLayoutVars>
      </dgm:prSet>
      <dgm:spPr/>
    </dgm:pt>
  </dgm:ptLst>
  <dgm:cxnLst>
    <dgm:cxn modelId="{5B349554-A614-C14B-9F7D-D2DAB2202532}" type="presOf" srcId="{DBCB1A6E-3314-D44A-B099-1C9A842C943A}" destId="{D41D3B93-B2A3-7448-B2B0-CAC10643131B}" srcOrd="0" destOrd="0" presId="urn:microsoft.com/office/officeart/2005/8/layout/list1"/>
    <dgm:cxn modelId="{E8F1D6A1-BF20-3D42-9882-F742C6554959}" type="presOf" srcId="{DBCB1A6E-3314-D44A-B099-1C9A842C943A}" destId="{BCE8F0EE-4D53-2744-BB7D-C8B33C8D8B4D}" srcOrd="1" destOrd="0" presId="urn:microsoft.com/office/officeart/2005/8/layout/list1"/>
    <dgm:cxn modelId="{23BCAD22-51A1-E349-978E-AC98F79A6EC4}" srcId="{14AE5D1C-CD52-9F47-8C75-30DA953630D2}" destId="{DBCB1A6E-3314-D44A-B099-1C9A842C943A}" srcOrd="0" destOrd="0" parTransId="{D674B20D-F574-8E4A-AECA-A4A9AE5E4FAA}" sibTransId="{6D40F171-F902-2A47-9264-E544125E19DD}"/>
    <dgm:cxn modelId="{21B474E1-21D2-5F48-9121-B4428D68BD6B}" type="presOf" srcId="{14AE5D1C-CD52-9F47-8C75-30DA953630D2}" destId="{6E0B9D77-FC1B-4F4C-BB4D-773C9E2D6596}" srcOrd="0" destOrd="0" presId="urn:microsoft.com/office/officeart/2005/8/layout/list1"/>
    <dgm:cxn modelId="{CC171269-168C-0D4C-AE5E-4CB962BC4739}" type="presParOf" srcId="{6E0B9D77-FC1B-4F4C-BB4D-773C9E2D6596}" destId="{929747C8-E9FB-014E-B8BB-00DDD7273024}" srcOrd="0" destOrd="0" presId="urn:microsoft.com/office/officeart/2005/8/layout/list1"/>
    <dgm:cxn modelId="{BDDE13DE-3A30-7944-A233-B45786C529FC}" type="presParOf" srcId="{929747C8-E9FB-014E-B8BB-00DDD7273024}" destId="{D41D3B93-B2A3-7448-B2B0-CAC10643131B}" srcOrd="0" destOrd="0" presId="urn:microsoft.com/office/officeart/2005/8/layout/list1"/>
    <dgm:cxn modelId="{C602EBC4-7763-4143-B510-4EDF19ED5C7C}" type="presParOf" srcId="{929747C8-E9FB-014E-B8BB-00DDD7273024}" destId="{BCE8F0EE-4D53-2744-BB7D-C8B33C8D8B4D}" srcOrd="1" destOrd="0" presId="urn:microsoft.com/office/officeart/2005/8/layout/list1"/>
    <dgm:cxn modelId="{758FF0FD-3FC9-0547-9E5C-4BAA090583A6}" type="presParOf" srcId="{6E0B9D77-FC1B-4F4C-BB4D-773C9E2D6596}" destId="{0DFC9CF2-E312-6048-9740-C82FD40B1725}" srcOrd="1" destOrd="0" presId="urn:microsoft.com/office/officeart/2005/8/layout/list1"/>
    <dgm:cxn modelId="{0467701B-A6EC-F146-B64F-9E658E243CF9}" type="presParOf" srcId="{6E0B9D77-FC1B-4F4C-BB4D-773C9E2D6596}" destId="{4AE3EF32-D457-924E-8617-C31A623B780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F78A84-09D4-3344-9B40-1FB70B64664E}" type="doc">
      <dgm:prSet loTypeId="urn:microsoft.com/office/officeart/2005/8/layout/matrix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50C913D-6269-6841-9342-007E80683D7D}">
      <dgm:prSet/>
      <dgm:spPr/>
      <dgm:t>
        <a:bodyPr/>
        <a:lstStyle/>
        <a:p>
          <a:r>
            <a:rPr lang="ru-RU" b="0" i="0"/>
            <a:t>Опасность</a:t>
          </a:r>
          <a:endParaRPr lang="ru-RU"/>
        </a:p>
      </dgm:t>
    </dgm:pt>
    <dgm:pt modelId="{22D6C416-83D5-AC4E-805E-E0167FFA6EE9}" type="parTrans" cxnId="{1F6B3647-C556-D045-A076-D791C75C2587}">
      <dgm:prSet/>
      <dgm:spPr/>
      <dgm:t>
        <a:bodyPr/>
        <a:lstStyle/>
        <a:p>
          <a:endParaRPr lang="ru-RU"/>
        </a:p>
      </dgm:t>
    </dgm:pt>
    <dgm:pt modelId="{C7E68E04-99B0-D348-88BC-6B927F15409D}" type="sibTrans" cxnId="{1F6B3647-C556-D045-A076-D791C75C2587}">
      <dgm:prSet/>
      <dgm:spPr/>
      <dgm:t>
        <a:bodyPr/>
        <a:lstStyle/>
        <a:p>
          <a:endParaRPr lang="ru-RU"/>
        </a:p>
      </dgm:t>
    </dgm:pt>
    <dgm:pt modelId="{70DAA236-F133-DF4B-8996-E9F2A07FF780}">
      <dgm:prSet/>
      <dgm:spPr/>
      <dgm:t>
        <a:bodyPr/>
        <a:lstStyle/>
        <a:p>
          <a:r>
            <a:rPr lang="ru-RU" b="0" i="0"/>
            <a:t>Угроза</a:t>
          </a:r>
          <a:endParaRPr lang="ru-RU"/>
        </a:p>
      </dgm:t>
    </dgm:pt>
    <dgm:pt modelId="{020489AF-F161-D745-B943-D9B0D93A1B4D}" type="parTrans" cxnId="{FA0A8415-D216-6E4A-BA48-87BB6F1E3FBA}">
      <dgm:prSet/>
      <dgm:spPr/>
      <dgm:t>
        <a:bodyPr/>
        <a:lstStyle/>
        <a:p>
          <a:endParaRPr lang="ru-RU"/>
        </a:p>
      </dgm:t>
    </dgm:pt>
    <dgm:pt modelId="{E9FC1A11-187F-CE4C-AB63-CCEB88D62B3F}" type="sibTrans" cxnId="{FA0A8415-D216-6E4A-BA48-87BB6F1E3FBA}">
      <dgm:prSet/>
      <dgm:spPr/>
      <dgm:t>
        <a:bodyPr/>
        <a:lstStyle/>
        <a:p>
          <a:endParaRPr lang="ru-RU"/>
        </a:p>
      </dgm:t>
    </dgm:pt>
    <dgm:pt modelId="{BFF5DDC4-86ED-C449-AFEF-FB162F532283}">
      <dgm:prSet/>
      <dgm:spPr/>
      <dgm:t>
        <a:bodyPr/>
        <a:lstStyle/>
        <a:p>
          <a:r>
            <a:rPr lang="ru-RU" b="0" i="0"/>
            <a:t>Риск</a:t>
          </a:r>
          <a:endParaRPr lang="ru-RU"/>
        </a:p>
      </dgm:t>
    </dgm:pt>
    <dgm:pt modelId="{1B89FF82-90BE-364C-AD73-C5DF4F6BBD81}" type="parTrans" cxnId="{E8D59D6C-154F-EB46-A062-8E678E2444CA}">
      <dgm:prSet/>
      <dgm:spPr/>
      <dgm:t>
        <a:bodyPr/>
        <a:lstStyle/>
        <a:p>
          <a:endParaRPr lang="ru-RU"/>
        </a:p>
      </dgm:t>
    </dgm:pt>
    <dgm:pt modelId="{AB585BF7-1262-1642-8308-24E5F0283CAE}" type="sibTrans" cxnId="{E8D59D6C-154F-EB46-A062-8E678E2444CA}">
      <dgm:prSet/>
      <dgm:spPr/>
      <dgm:t>
        <a:bodyPr/>
        <a:lstStyle/>
        <a:p>
          <a:endParaRPr lang="ru-RU"/>
        </a:p>
      </dgm:t>
    </dgm:pt>
    <dgm:pt modelId="{FA707661-4623-AA48-87EA-5838E4F5EBC4}">
      <dgm:prSet/>
      <dgm:spPr/>
      <dgm:t>
        <a:bodyPr/>
        <a:lstStyle/>
        <a:p>
          <a:r>
            <a:rPr lang="ru-RU" b="0" i="0" dirty="0"/>
            <a:t>ЧС</a:t>
          </a:r>
          <a:endParaRPr lang="ru-RU" dirty="0"/>
        </a:p>
      </dgm:t>
    </dgm:pt>
    <dgm:pt modelId="{2C4B2D66-5278-BB4B-B6C2-028BDF2639E7}" type="parTrans" cxnId="{08CA422A-CDDD-6141-B910-32CA3F871F19}">
      <dgm:prSet/>
      <dgm:spPr/>
      <dgm:t>
        <a:bodyPr/>
        <a:lstStyle/>
        <a:p>
          <a:endParaRPr lang="ru-RU"/>
        </a:p>
      </dgm:t>
    </dgm:pt>
    <dgm:pt modelId="{9703AED5-37F1-B449-B54B-51EE99F31BBA}" type="sibTrans" cxnId="{08CA422A-CDDD-6141-B910-32CA3F871F19}">
      <dgm:prSet/>
      <dgm:spPr/>
      <dgm:t>
        <a:bodyPr/>
        <a:lstStyle/>
        <a:p>
          <a:endParaRPr lang="ru-RU"/>
        </a:p>
      </dgm:t>
    </dgm:pt>
    <dgm:pt modelId="{EBC2D671-4555-3644-AA9A-FFCECD86462E}" type="pres">
      <dgm:prSet presAssocID="{50F78A84-09D4-3344-9B40-1FB70B64664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11CDCA-D043-534F-A0A7-15E73DEA8734}" type="pres">
      <dgm:prSet presAssocID="{50F78A84-09D4-3344-9B40-1FB70B64664E}" presName="axisShape" presStyleLbl="bgShp" presStyleIdx="0" presStyleCnt="1"/>
      <dgm:spPr/>
    </dgm:pt>
    <dgm:pt modelId="{FADA17FE-90A5-8343-B1A0-FB65A1A5A0E9}" type="pres">
      <dgm:prSet presAssocID="{50F78A84-09D4-3344-9B40-1FB70B64664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BD742-2212-784C-95AC-7B274B7FA3A8}" type="pres">
      <dgm:prSet presAssocID="{50F78A84-09D4-3344-9B40-1FB70B64664E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34BD4-F0EF-574B-9457-CED9FA667A83}" type="pres">
      <dgm:prSet presAssocID="{50F78A84-09D4-3344-9B40-1FB70B64664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56585-7A0F-D544-9F87-97D4BE96ACB1}" type="pres">
      <dgm:prSet presAssocID="{50F78A84-09D4-3344-9B40-1FB70B64664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A422A-CDDD-6141-B910-32CA3F871F19}" srcId="{50F78A84-09D4-3344-9B40-1FB70B64664E}" destId="{FA707661-4623-AA48-87EA-5838E4F5EBC4}" srcOrd="3" destOrd="0" parTransId="{2C4B2D66-5278-BB4B-B6C2-028BDF2639E7}" sibTransId="{9703AED5-37F1-B449-B54B-51EE99F31BBA}"/>
    <dgm:cxn modelId="{1F6B3647-C556-D045-A076-D791C75C2587}" srcId="{50F78A84-09D4-3344-9B40-1FB70B64664E}" destId="{650C913D-6269-6841-9342-007E80683D7D}" srcOrd="0" destOrd="0" parTransId="{22D6C416-83D5-AC4E-805E-E0167FFA6EE9}" sibTransId="{C7E68E04-99B0-D348-88BC-6B927F15409D}"/>
    <dgm:cxn modelId="{68932C86-097A-A54B-A653-E284DFC47883}" type="presOf" srcId="{50F78A84-09D4-3344-9B40-1FB70B64664E}" destId="{EBC2D671-4555-3644-AA9A-FFCECD86462E}" srcOrd="0" destOrd="0" presId="urn:microsoft.com/office/officeart/2005/8/layout/matrix2"/>
    <dgm:cxn modelId="{ACF01740-9E97-B743-A3E2-013A34FD5ED1}" type="presOf" srcId="{650C913D-6269-6841-9342-007E80683D7D}" destId="{FADA17FE-90A5-8343-B1A0-FB65A1A5A0E9}" srcOrd="0" destOrd="0" presId="urn:microsoft.com/office/officeart/2005/8/layout/matrix2"/>
    <dgm:cxn modelId="{D21738E3-1C68-FC45-8C83-9F06C9EA6DD4}" type="presOf" srcId="{70DAA236-F133-DF4B-8996-E9F2A07FF780}" destId="{43FBD742-2212-784C-95AC-7B274B7FA3A8}" srcOrd="0" destOrd="0" presId="urn:microsoft.com/office/officeart/2005/8/layout/matrix2"/>
    <dgm:cxn modelId="{FA0A8415-D216-6E4A-BA48-87BB6F1E3FBA}" srcId="{50F78A84-09D4-3344-9B40-1FB70B64664E}" destId="{70DAA236-F133-DF4B-8996-E9F2A07FF780}" srcOrd="1" destOrd="0" parTransId="{020489AF-F161-D745-B943-D9B0D93A1B4D}" sibTransId="{E9FC1A11-187F-CE4C-AB63-CCEB88D62B3F}"/>
    <dgm:cxn modelId="{87F5F79B-2AF7-8C4B-957A-7BDC87AFF956}" type="presOf" srcId="{FA707661-4623-AA48-87EA-5838E4F5EBC4}" destId="{10F56585-7A0F-D544-9F87-97D4BE96ACB1}" srcOrd="0" destOrd="0" presId="urn:microsoft.com/office/officeart/2005/8/layout/matrix2"/>
    <dgm:cxn modelId="{E8D59D6C-154F-EB46-A062-8E678E2444CA}" srcId="{50F78A84-09D4-3344-9B40-1FB70B64664E}" destId="{BFF5DDC4-86ED-C449-AFEF-FB162F532283}" srcOrd="2" destOrd="0" parTransId="{1B89FF82-90BE-364C-AD73-C5DF4F6BBD81}" sibTransId="{AB585BF7-1262-1642-8308-24E5F0283CAE}"/>
    <dgm:cxn modelId="{67C7D393-6028-0D40-B854-39E830B208E5}" type="presOf" srcId="{BFF5DDC4-86ED-C449-AFEF-FB162F532283}" destId="{C8734BD4-F0EF-574B-9457-CED9FA667A83}" srcOrd="0" destOrd="0" presId="urn:microsoft.com/office/officeart/2005/8/layout/matrix2"/>
    <dgm:cxn modelId="{48E52B28-009E-BA46-8FB1-7A7634B0B6A9}" type="presParOf" srcId="{EBC2D671-4555-3644-AA9A-FFCECD86462E}" destId="{9E11CDCA-D043-534F-A0A7-15E73DEA8734}" srcOrd="0" destOrd="0" presId="urn:microsoft.com/office/officeart/2005/8/layout/matrix2"/>
    <dgm:cxn modelId="{9655617A-5A74-204C-955A-058B72BCFD85}" type="presParOf" srcId="{EBC2D671-4555-3644-AA9A-FFCECD86462E}" destId="{FADA17FE-90A5-8343-B1A0-FB65A1A5A0E9}" srcOrd="1" destOrd="0" presId="urn:microsoft.com/office/officeart/2005/8/layout/matrix2"/>
    <dgm:cxn modelId="{D7F41933-74E6-414F-A145-D09F1A532915}" type="presParOf" srcId="{EBC2D671-4555-3644-AA9A-FFCECD86462E}" destId="{43FBD742-2212-784C-95AC-7B274B7FA3A8}" srcOrd="2" destOrd="0" presId="urn:microsoft.com/office/officeart/2005/8/layout/matrix2"/>
    <dgm:cxn modelId="{CDFB4C6A-ABAA-D64E-8DCB-33D02124D03A}" type="presParOf" srcId="{EBC2D671-4555-3644-AA9A-FFCECD86462E}" destId="{C8734BD4-F0EF-574B-9457-CED9FA667A83}" srcOrd="3" destOrd="0" presId="urn:microsoft.com/office/officeart/2005/8/layout/matrix2"/>
    <dgm:cxn modelId="{29A3A67D-D4A6-1043-BDB7-125968F3E5EC}" type="presParOf" srcId="{EBC2D671-4555-3644-AA9A-FFCECD86462E}" destId="{10F56585-7A0F-D544-9F87-97D4BE96ACB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6966C-F261-4E46-80EB-763E2AAE100A}">
      <dsp:nvSpPr>
        <dsp:cNvPr id="0" name=""/>
        <dsp:cNvSpPr/>
      </dsp:nvSpPr>
      <dsp:spPr>
        <a:xfrm>
          <a:off x="0" y="0"/>
          <a:ext cx="8412480" cy="957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latin typeface="+mn-lt"/>
              <a:cs typeface="Calibri" panose="020F0502020204030204" pitchFamily="34" charset="0"/>
            </a:rPr>
            <a:t>Вопрос 1. Понятие безопасности</a:t>
          </a:r>
        </a:p>
      </dsp:txBody>
      <dsp:txXfrm>
        <a:off x="28037" y="28037"/>
        <a:ext cx="7298629" cy="901190"/>
      </dsp:txXfrm>
    </dsp:sp>
    <dsp:sp modelId="{0C80D09E-793A-F44B-9569-A6146A16E370}">
      <dsp:nvSpPr>
        <dsp:cNvPr id="0" name=""/>
        <dsp:cNvSpPr/>
      </dsp:nvSpPr>
      <dsp:spPr>
        <a:xfrm>
          <a:off x="704545" y="1131312"/>
          <a:ext cx="8412480" cy="957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latin typeface="+mn-lt"/>
              <a:cs typeface="Calibri" panose="020F0502020204030204" pitchFamily="34" charset="0"/>
            </a:rPr>
            <a:t>Вопрос 2. Основные подходы к определению безопасности жизнедеятельности</a:t>
          </a:r>
        </a:p>
      </dsp:txBody>
      <dsp:txXfrm>
        <a:off x="732582" y="1159349"/>
        <a:ext cx="7029639" cy="901189"/>
      </dsp:txXfrm>
    </dsp:sp>
    <dsp:sp modelId="{20C414CE-ECAB-F447-954B-4DBF93DA3F32}">
      <dsp:nvSpPr>
        <dsp:cNvPr id="0" name=""/>
        <dsp:cNvSpPr/>
      </dsp:nvSpPr>
      <dsp:spPr>
        <a:xfrm>
          <a:off x="1398574" y="2262624"/>
          <a:ext cx="8412480" cy="957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latin typeface="+mn-lt"/>
              <a:cs typeface="Calibri" panose="020F0502020204030204" pitchFamily="34" charset="0"/>
            </a:rPr>
            <a:t>Вопрос 3. Категории безопасности жизнедеятельности</a:t>
          </a:r>
        </a:p>
      </dsp:txBody>
      <dsp:txXfrm>
        <a:off x="1426611" y="2290661"/>
        <a:ext cx="7040154" cy="901189"/>
      </dsp:txXfrm>
    </dsp:sp>
    <dsp:sp modelId="{F91EFEF0-2BE4-544D-9F41-6A0EF0ED4963}">
      <dsp:nvSpPr>
        <dsp:cNvPr id="0" name=""/>
        <dsp:cNvSpPr/>
      </dsp:nvSpPr>
      <dsp:spPr>
        <a:xfrm>
          <a:off x="2103119" y="3393936"/>
          <a:ext cx="8412480" cy="957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latin typeface="+mn-lt"/>
              <a:cs typeface="Calibri" panose="020F0502020204030204" pitchFamily="34" charset="0"/>
            </a:rPr>
            <a:t>Вопрос 4. Основные понятия дисциплины</a:t>
          </a:r>
        </a:p>
      </dsp:txBody>
      <dsp:txXfrm>
        <a:off x="2131156" y="3421973"/>
        <a:ext cx="7029639" cy="901189"/>
      </dsp:txXfrm>
    </dsp:sp>
    <dsp:sp modelId="{FF1C6ABE-A803-D249-BFE0-31D5F5EE7F9B}">
      <dsp:nvSpPr>
        <dsp:cNvPr id="0" name=""/>
        <dsp:cNvSpPr/>
      </dsp:nvSpPr>
      <dsp:spPr>
        <a:xfrm>
          <a:off x="7790258" y="733177"/>
          <a:ext cx="622221" cy="62222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930258" y="733177"/>
        <a:ext cx="342221" cy="468221"/>
      </dsp:txXfrm>
    </dsp:sp>
    <dsp:sp modelId="{5ECBE64B-E48F-B245-82BF-E505BD1A2B69}">
      <dsp:nvSpPr>
        <dsp:cNvPr id="0" name=""/>
        <dsp:cNvSpPr/>
      </dsp:nvSpPr>
      <dsp:spPr>
        <a:xfrm>
          <a:off x="8494803" y="1864489"/>
          <a:ext cx="622221" cy="62222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8634803" y="1864489"/>
        <a:ext cx="342221" cy="468221"/>
      </dsp:txXfrm>
    </dsp:sp>
    <dsp:sp modelId="{407A6551-CBD3-0E49-8F01-327397C3BF1A}">
      <dsp:nvSpPr>
        <dsp:cNvPr id="0" name=""/>
        <dsp:cNvSpPr/>
      </dsp:nvSpPr>
      <dsp:spPr>
        <a:xfrm>
          <a:off x="9188833" y="2995801"/>
          <a:ext cx="622221" cy="62222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9328833" y="2995801"/>
        <a:ext cx="342221" cy="4682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8E0BD-BD89-4358-987D-8D46575B37AC}">
      <dsp:nvSpPr>
        <dsp:cNvPr id="0" name=""/>
        <dsp:cNvSpPr/>
      </dsp:nvSpPr>
      <dsp:spPr>
        <a:xfrm>
          <a:off x="0" y="0"/>
          <a:ext cx="3026239" cy="662400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/>
            <a:t>Опасность</a:t>
          </a:r>
          <a:r>
            <a:rPr lang="ru-RU" sz="2000" kern="1200" dirty="0"/>
            <a:t> -</a:t>
          </a:r>
        </a:p>
      </dsp:txBody>
      <dsp:txXfrm>
        <a:off x="0" y="0"/>
        <a:ext cx="3026239" cy="662400"/>
      </dsp:txXfrm>
    </dsp:sp>
    <dsp:sp modelId="{5CC0AC76-73ED-4B8B-89DB-9C09946CA17D}">
      <dsp:nvSpPr>
        <dsp:cNvPr id="0" name=""/>
        <dsp:cNvSpPr/>
      </dsp:nvSpPr>
      <dsp:spPr>
        <a:xfrm>
          <a:off x="0" y="1101635"/>
          <a:ext cx="3026239" cy="3472424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Объективная возможность нанесения ущерба</a:t>
          </a:r>
        </a:p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Возможное или реальное явление, способное нанести ущерб</a:t>
          </a:r>
        </a:p>
      </dsp:txBody>
      <dsp:txXfrm>
        <a:off x="0" y="1101635"/>
        <a:ext cx="3026239" cy="3472424"/>
      </dsp:txXfrm>
    </dsp:sp>
    <dsp:sp modelId="{F3C6237E-5932-43D8-B10E-497B2CF44190}">
      <dsp:nvSpPr>
        <dsp:cNvPr id="0" name=""/>
        <dsp:cNvSpPr/>
      </dsp:nvSpPr>
      <dsp:spPr>
        <a:xfrm>
          <a:off x="3476258" y="0"/>
          <a:ext cx="3026239" cy="662400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/>
            <a:t>Угроза</a:t>
          </a:r>
          <a:r>
            <a:rPr lang="ru-RU" sz="2000" kern="1200" dirty="0"/>
            <a:t> - </a:t>
          </a:r>
        </a:p>
      </dsp:txBody>
      <dsp:txXfrm>
        <a:off x="3476258" y="0"/>
        <a:ext cx="3026239" cy="662400"/>
      </dsp:txXfrm>
    </dsp:sp>
    <dsp:sp modelId="{A474AB11-64BC-4770-AC89-6945EC196D7D}">
      <dsp:nvSpPr>
        <dsp:cNvPr id="0" name=""/>
        <dsp:cNvSpPr/>
      </dsp:nvSpPr>
      <dsp:spPr>
        <a:xfrm>
          <a:off x="3461551" y="1133165"/>
          <a:ext cx="3026239" cy="3472424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Опасность на стадии перехода от возможности в действительность</a:t>
          </a:r>
        </a:p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Опасность, исходящая от конкретного субъекта</a:t>
          </a:r>
        </a:p>
      </dsp:txBody>
      <dsp:txXfrm>
        <a:off x="3461551" y="1133165"/>
        <a:ext cx="3026239" cy="3472424"/>
      </dsp:txXfrm>
    </dsp:sp>
    <dsp:sp modelId="{AD6614DB-6C67-4CEC-B3DA-B3E8E2D89FF5}">
      <dsp:nvSpPr>
        <dsp:cNvPr id="0" name=""/>
        <dsp:cNvSpPr/>
      </dsp:nvSpPr>
      <dsp:spPr>
        <a:xfrm>
          <a:off x="6865586" y="0"/>
          <a:ext cx="3026239" cy="662400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/>
            <a:t>Риск</a:t>
          </a:r>
          <a:r>
            <a:rPr lang="ru-RU" sz="2000" kern="1200" dirty="0"/>
            <a:t> - </a:t>
          </a:r>
        </a:p>
      </dsp:txBody>
      <dsp:txXfrm>
        <a:off x="6865586" y="0"/>
        <a:ext cx="3026239" cy="662400"/>
      </dsp:txXfrm>
    </dsp:sp>
    <dsp:sp modelId="{DB790DA9-EB92-4EE9-9302-8A251B1156C3}">
      <dsp:nvSpPr>
        <dsp:cNvPr id="0" name=""/>
        <dsp:cNvSpPr/>
      </dsp:nvSpPr>
      <dsp:spPr>
        <a:xfrm>
          <a:off x="6881898" y="1122643"/>
          <a:ext cx="3026239" cy="3472424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Возможность возникновения неблагоприятных и нежелательных последствий деятельности человека</a:t>
          </a:r>
        </a:p>
      </dsp:txBody>
      <dsp:txXfrm>
        <a:off x="6881898" y="1122643"/>
        <a:ext cx="3026239" cy="34724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3F239-D06C-FD49-9D6B-17C352E19646}">
      <dsp:nvSpPr>
        <dsp:cNvPr id="0" name=""/>
        <dsp:cNvSpPr/>
      </dsp:nvSpPr>
      <dsp:spPr>
        <a:xfrm>
          <a:off x="0" y="1135116"/>
          <a:ext cx="9882300" cy="151348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A932F-59AD-CC43-87C4-7932388D73F5}">
      <dsp:nvSpPr>
        <dsp:cNvPr id="0" name=""/>
        <dsp:cNvSpPr/>
      </dsp:nvSpPr>
      <dsp:spPr>
        <a:xfrm>
          <a:off x="4451" y="0"/>
          <a:ext cx="2141004" cy="1513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199</a:t>
          </a:r>
          <a:r>
            <a:rPr lang="en-US" sz="1800" kern="1200" dirty="0"/>
            <a:t>1</a:t>
          </a:r>
          <a:r>
            <a:rPr lang="ru-RU" sz="1800" kern="1200" dirty="0"/>
            <a:t> г. – введение курса ОБЖ в школах </a:t>
          </a:r>
        </a:p>
      </dsp:txBody>
      <dsp:txXfrm>
        <a:off x="4451" y="0"/>
        <a:ext cx="2141004" cy="1513489"/>
      </dsp:txXfrm>
    </dsp:sp>
    <dsp:sp modelId="{1E194916-0B9D-BD4E-8C00-96D5136A7EDF}">
      <dsp:nvSpPr>
        <dsp:cNvPr id="0" name=""/>
        <dsp:cNvSpPr/>
      </dsp:nvSpPr>
      <dsp:spPr>
        <a:xfrm>
          <a:off x="885767" y="1702675"/>
          <a:ext cx="378372" cy="378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3AB944-E061-A842-95E5-6D9DDA274EB0}">
      <dsp:nvSpPr>
        <dsp:cNvPr id="0" name=""/>
        <dsp:cNvSpPr/>
      </dsp:nvSpPr>
      <dsp:spPr>
        <a:xfrm>
          <a:off x="2252505" y="2270233"/>
          <a:ext cx="2141004" cy="1513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1993 г. – разработка единой  программы курса ОБЖ</a:t>
          </a:r>
        </a:p>
      </dsp:txBody>
      <dsp:txXfrm>
        <a:off x="2252505" y="2270233"/>
        <a:ext cx="2141004" cy="1513489"/>
      </dsp:txXfrm>
    </dsp:sp>
    <dsp:sp modelId="{6A1EEF46-2563-5144-A6C1-8E7A92EBD538}">
      <dsp:nvSpPr>
        <dsp:cNvPr id="0" name=""/>
        <dsp:cNvSpPr/>
      </dsp:nvSpPr>
      <dsp:spPr>
        <a:xfrm>
          <a:off x="3133821" y="1702675"/>
          <a:ext cx="378372" cy="378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46F781-729B-8344-A5CB-E344BA99A7E9}">
      <dsp:nvSpPr>
        <dsp:cNvPr id="0" name=""/>
        <dsp:cNvSpPr/>
      </dsp:nvSpPr>
      <dsp:spPr>
        <a:xfrm>
          <a:off x="4500560" y="0"/>
          <a:ext cx="2141004" cy="1513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1993 г. – разработка примерных УП для подготовки учителей ОБЖ</a:t>
          </a:r>
        </a:p>
      </dsp:txBody>
      <dsp:txXfrm>
        <a:off x="4500560" y="0"/>
        <a:ext cx="2141004" cy="1513489"/>
      </dsp:txXfrm>
    </dsp:sp>
    <dsp:sp modelId="{088AB775-2F65-0742-851D-9D7FD9500439}">
      <dsp:nvSpPr>
        <dsp:cNvPr id="0" name=""/>
        <dsp:cNvSpPr/>
      </dsp:nvSpPr>
      <dsp:spPr>
        <a:xfrm>
          <a:off x="5381876" y="1702675"/>
          <a:ext cx="378372" cy="378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7FD07C-0C82-4142-9510-BCAC88DA5D64}">
      <dsp:nvSpPr>
        <dsp:cNvPr id="0" name=""/>
        <dsp:cNvSpPr/>
      </dsp:nvSpPr>
      <dsp:spPr>
        <a:xfrm>
          <a:off x="6748614" y="2270233"/>
          <a:ext cx="2141004" cy="1513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1994 г. – введение курса БЖД в вузах страны</a:t>
          </a:r>
        </a:p>
      </dsp:txBody>
      <dsp:txXfrm>
        <a:off x="6748614" y="2270233"/>
        <a:ext cx="2141004" cy="1513489"/>
      </dsp:txXfrm>
    </dsp:sp>
    <dsp:sp modelId="{C3ED6F30-9B93-5143-A439-D5A67D196269}">
      <dsp:nvSpPr>
        <dsp:cNvPr id="0" name=""/>
        <dsp:cNvSpPr/>
      </dsp:nvSpPr>
      <dsp:spPr>
        <a:xfrm>
          <a:off x="7629930" y="1702675"/>
          <a:ext cx="378372" cy="378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46C23-A2D6-AF4D-B0EC-61293263B477}">
      <dsp:nvSpPr>
        <dsp:cNvPr id="0" name=""/>
        <dsp:cNvSpPr/>
      </dsp:nvSpPr>
      <dsp:spPr>
        <a:xfrm rot="16200000">
          <a:off x="46794" y="-43209"/>
          <a:ext cx="3636641" cy="372306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18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Стратегия национальной безопасности Российской Федерации от 31 декабря 2015 года</a:t>
          </a:r>
        </a:p>
      </dsp:txBody>
      <dsp:txXfrm rot="5400000">
        <a:off x="3585" y="727328"/>
        <a:ext cx="3723060" cy="2181985"/>
      </dsp:txXfrm>
    </dsp:sp>
    <dsp:sp modelId="{8C624773-BF8B-D542-AA00-96F7690BB0D9}">
      <dsp:nvSpPr>
        <dsp:cNvPr id="0" name=""/>
        <dsp:cNvSpPr/>
      </dsp:nvSpPr>
      <dsp:spPr>
        <a:xfrm rot="16200000">
          <a:off x="5198966" y="-1043107"/>
          <a:ext cx="3636641" cy="5722855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18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«национальная безопасность РФ – состояние защищенности личности, общества и государства от внутренних и внешних угроз…»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5400000">
        <a:off x="4155859" y="727328"/>
        <a:ext cx="5722855" cy="21819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0759F-ED10-5840-ABE3-326BB31AE179}">
      <dsp:nvSpPr>
        <dsp:cNvPr id="0" name=""/>
        <dsp:cNvSpPr/>
      </dsp:nvSpPr>
      <dsp:spPr>
        <a:xfrm rot="16200000">
          <a:off x="359045" y="0"/>
          <a:ext cx="3628657" cy="3628657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2019 г. – 0000 диссертаций на соискание ученой степени кандидата наук</a:t>
          </a:r>
        </a:p>
      </dsp:txBody>
      <dsp:txXfrm rot="5400000">
        <a:off x="994061" y="907163"/>
        <a:ext cx="2993642" cy="1814329"/>
      </dsp:txXfrm>
    </dsp:sp>
    <dsp:sp modelId="{0A73E9DE-F527-0C48-8475-50425A713CE2}">
      <dsp:nvSpPr>
        <dsp:cNvPr id="0" name=""/>
        <dsp:cNvSpPr/>
      </dsp:nvSpPr>
      <dsp:spPr>
        <a:xfrm rot="5400000">
          <a:off x="5200909" y="-1561"/>
          <a:ext cx="3628657" cy="3631813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2019 г. – 0000 диссертаций на соискание ученой степени доктора наук</a:t>
          </a:r>
        </a:p>
      </dsp:txBody>
      <dsp:txXfrm rot="-5400000">
        <a:off x="5199332" y="907181"/>
        <a:ext cx="2996798" cy="18143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5BB65-EB62-C343-BC16-18C4700A182D}">
      <dsp:nvSpPr>
        <dsp:cNvPr id="0" name=""/>
        <dsp:cNvSpPr/>
      </dsp:nvSpPr>
      <dsp:spPr>
        <a:xfrm>
          <a:off x="2500" y="275582"/>
          <a:ext cx="2486582" cy="1491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Министерство внутренних дел</a:t>
          </a:r>
        </a:p>
      </dsp:txBody>
      <dsp:txXfrm>
        <a:off x="2500" y="275582"/>
        <a:ext cx="2486582" cy="1491949"/>
      </dsp:txXfrm>
    </dsp:sp>
    <dsp:sp modelId="{ADF208B1-2571-654D-8CC1-8B3D14837BD4}">
      <dsp:nvSpPr>
        <dsp:cNvPr id="0" name=""/>
        <dsp:cNvSpPr/>
      </dsp:nvSpPr>
      <dsp:spPr>
        <a:xfrm>
          <a:off x="2737741" y="275582"/>
          <a:ext cx="2486582" cy="1491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Министерство чрезвычайных ситуаций</a:t>
          </a:r>
        </a:p>
      </dsp:txBody>
      <dsp:txXfrm>
        <a:off x="2737741" y="275582"/>
        <a:ext cx="2486582" cy="1491949"/>
      </dsp:txXfrm>
    </dsp:sp>
    <dsp:sp modelId="{F2055263-FD1C-0042-8151-503FED99E09B}">
      <dsp:nvSpPr>
        <dsp:cNvPr id="0" name=""/>
        <dsp:cNvSpPr/>
      </dsp:nvSpPr>
      <dsp:spPr>
        <a:xfrm>
          <a:off x="5472982" y="275582"/>
          <a:ext cx="2486582" cy="1491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Министерство обороны</a:t>
          </a:r>
        </a:p>
      </dsp:txBody>
      <dsp:txXfrm>
        <a:off x="5472982" y="275582"/>
        <a:ext cx="2486582" cy="1491949"/>
      </dsp:txXfrm>
    </dsp:sp>
    <dsp:sp modelId="{08E5875E-87C1-4847-A4B7-CDAEA962BC93}">
      <dsp:nvSpPr>
        <dsp:cNvPr id="0" name=""/>
        <dsp:cNvSpPr/>
      </dsp:nvSpPr>
      <dsp:spPr>
        <a:xfrm>
          <a:off x="8208224" y="302527"/>
          <a:ext cx="3068393" cy="1491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Национальный антитеррористический комитет</a:t>
          </a:r>
        </a:p>
      </dsp:txBody>
      <dsp:txXfrm>
        <a:off x="8208224" y="302527"/>
        <a:ext cx="3068393" cy="1491949"/>
      </dsp:txXfrm>
    </dsp:sp>
    <dsp:sp modelId="{2B69AE64-6367-D643-95F3-A660619720F1}">
      <dsp:nvSpPr>
        <dsp:cNvPr id="0" name=""/>
        <dsp:cNvSpPr/>
      </dsp:nvSpPr>
      <dsp:spPr>
        <a:xfrm>
          <a:off x="1661026" y="2016190"/>
          <a:ext cx="2486582" cy="1491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Министерство здравоохранения</a:t>
          </a:r>
        </a:p>
      </dsp:txBody>
      <dsp:txXfrm>
        <a:off x="1661026" y="2016190"/>
        <a:ext cx="2486582" cy="1491949"/>
      </dsp:txXfrm>
    </dsp:sp>
    <dsp:sp modelId="{FAA5BDA4-42DB-7E41-A466-169632504F18}">
      <dsp:nvSpPr>
        <dsp:cNvPr id="0" name=""/>
        <dsp:cNvSpPr/>
      </dsp:nvSpPr>
      <dsp:spPr>
        <a:xfrm>
          <a:off x="4396267" y="2016190"/>
          <a:ext cx="2486582" cy="1491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Министерство просвещения / министерство науки и высшего образования</a:t>
          </a:r>
        </a:p>
      </dsp:txBody>
      <dsp:txXfrm>
        <a:off x="4396267" y="2016190"/>
        <a:ext cx="2486582" cy="1491949"/>
      </dsp:txXfrm>
    </dsp:sp>
    <dsp:sp modelId="{8B071384-A211-B946-AF01-FE0D71B169EB}">
      <dsp:nvSpPr>
        <dsp:cNvPr id="0" name=""/>
        <dsp:cNvSpPr/>
      </dsp:nvSpPr>
      <dsp:spPr>
        <a:xfrm>
          <a:off x="7131508" y="2016190"/>
          <a:ext cx="2486582" cy="1491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Совет безопасности</a:t>
          </a:r>
        </a:p>
      </dsp:txBody>
      <dsp:txXfrm>
        <a:off x="7131508" y="2016190"/>
        <a:ext cx="2486582" cy="14919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FD411-88AA-D844-A695-34218AF385D4}">
      <dsp:nvSpPr>
        <dsp:cNvPr id="0" name=""/>
        <dsp:cNvSpPr/>
      </dsp:nvSpPr>
      <dsp:spPr>
        <a:xfrm>
          <a:off x="337286" y="987936"/>
          <a:ext cx="5031505" cy="1786851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      Жизнь</a:t>
          </a:r>
          <a:r>
            <a:rPr lang="ru-RU" sz="6300" kern="1200" dirty="0"/>
            <a:t> </a:t>
          </a:r>
        </a:p>
      </dsp:txBody>
      <dsp:txXfrm>
        <a:off x="1039883" y="1198644"/>
        <a:ext cx="2901048" cy="1365435"/>
      </dsp:txXfrm>
    </dsp:sp>
    <dsp:sp modelId="{D06CE73B-C1FD-B441-B843-5EEAF2A2E446}">
      <dsp:nvSpPr>
        <dsp:cNvPr id="0" name=""/>
        <dsp:cNvSpPr/>
      </dsp:nvSpPr>
      <dsp:spPr>
        <a:xfrm>
          <a:off x="4224536" y="1019452"/>
          <a:ext cx="5184816" cy="1807887"/>
        </a:xfrm>
        <a:prstGeom prst="ellipse">
          <a:avLst/>
        </a:prstGeom>
        <a:solidFill>
          <a:schemeClr val="bg1">
            <a:lumMod val="85000"/>
            <a:alpha val="5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Деятельность</a:t>
          </a:r>
        </a:p>
      </dsp:txBody>
      <dsp:txXfrm>
        <a:off x="5695903" y="1232641"/>
        <a:ext cx="2989443" cy="13815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3EF32-D457-924E-8617-C31A623B7804}">
      <dsp:nvSpPr>
        <dsp:cNvPr id="0" name=""/>
        <dsp:cNvSpPr/>
      </dsp:nvSpPr>
      <dsp:spPr>
        <a:xfrm>
          <a:off x="0" y="2995539"/>
          <a:ext cx="9882300" cy="13592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8F0EE-4D53-2744-BB7D-C8B33C8D8B4D}">
      <dsp:nvSpPr>
        <dsp:cNvPr id="0" name=""/>
        <dsp:cNvSpPr/>
      </dsp:nvSpPr>
      <dsp:spPr>
        <a:xfrm>
          <a:off x="1250430" y="319189"/>
          <a:ext cx="6910854" cy="33186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1469" tIns="0" rIns="261469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i="1" kern="1200" dirty="0"/>
            <a:t>наука о безопасном и комфортном взаимодействии человека с окружающей средой</a:t>
          </a:r>
        </a:p>
      </dsp:txBody>
      <dsp:txXfrm>
        <a:off x="1412431" y="481190"/>
        <a:ext cx="6586852" cy="29946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1CDCA-D043-534F-A0A7-15E73DEA8734}">
      <dsp:nvSpPr>
        <dsp:cNvPr id="0" name=""/>
        <dsp:cNvSpPr/>
      </dsp:nvSpPr>
      <dsp:spPr>
        <a:xfrm>
          <a:off x="2633451" y="0"/>
          <a:ext cx="5071996" cy="507199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A17FE-90A5-8343-B1A0-FB65A1A5A0E9}">
      <dsp:nvSpPr>
        <dsp:cNvPr id="0" name=""/>
        <dsp:cNvSpPr/>
      </dsp:nvSpPr>
      <dsp:spPr>
        <a:xfrm>
          <a:off x="2963131" y="329679"/>
          <a:ext cx="2028798" cy="20287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/>
            <a:t>Опасность</a:t>
          </a:r>
          <a:endParaRPr lang="ru-RU" sz="2500" kern="1200"/>
        </a:p>
      </dsp:txBody>
      <dsp:txXfrm>
        <a:off x="3062169" y="428717"/>
        <a:ext cx="1830722" cy="1830722"/>
      </dsp:txXfrm>
    </dsp:sp>
    <dsp:sp modelId="{43FBD742-2212-784C-95AC-7B274B7FA3A8}">
      <dsp:nvSpPr>
        <dsp:cNvPr id="0" name=""/>
        <dsp:cNvSpPr/>
      </dsp:nvSpPr>
      <dsp:spPr>
        <a:xfrm>
          <a:off x="5346969" y="329679"/>
          <a:ext cx="2028798" cy="20287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/>
            <a:t>Угроза</a:t>
          </a:r>
          <a:endParaRPr lang="ru-RU" sz="2500" kern="1200"/>
        </a:p>
      </dsp:txBody>
      <dsp:txXfrm>
        <a:off x="5446007" y="428717"/>
        <a:ext cx="1830722" cy="1830722"/>
      </dsp:txXfrm>
    </dsp:sp>
    <dsp:sp modelId="{C8734BD4-F0EF-574B-9457-CED9FA667A83}">
      <dsp:nvSpPr>
        <dsp:cNvPr id="0" name=""/>
        <dsp:cNvSpPr/>
      </dsp:nvSpPr>
      <dsp:spPr>
        <a:xfrm>
          <a:off x="2963131" y="2713517"/>
          <a:ext cx="2028798" cy="20287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/>
            <a:t>Риск</a:t>
          </a:r>
          <a:endParaRPr lang="ru-RU" sz="2500" kern="1200"/>
        </a:p>
      </dsp:txBody>
      <dsp:txXfrm>
        <a:off x="3062169" y="2812555"/>
        <a:ext cx="1830722" cy="1830722"/>
      </dsp:txXfrm>
    </dsp:sp>
    <dsp:sp modelId="{10F56585-7A0F-D544-9F87-97D4BE96ACB1}">
      <dsp:nvSpPr>
        <dsp:cNvPr id="0" name=""/>
        <dsp:cNvSpPr/>
      </dsp:nvSpPr>
      <dsp:spPr>
        <a:xfrm>
          <a:off x="5346969" y="2713517"/>
          <a:ext cx="2028798" cy="20287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/>
            <a:t>ЧС</a:t>
          </a:r>
          <a:endParaRPr lang="ru-RU" sz="2500" kern="1200" dirty="0"/>
        </a:p>
      </dsp:txBody>
      <dsp:txXfrm>
        <a:off x="5446007" y="2812555"/>
        <a:ext cx="1830722" cy="1830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0572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682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749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9422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843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972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5634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966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9149-870F-401B-B782-834A9738840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96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750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949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95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718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613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26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939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515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159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691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6003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08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5652655" y="1"/>
            <a:ext cx="6539345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body" idx="1"/>
          </p:nvPr>
        </p:nvSpPr>
        <p:spPr>
          <a:xfrm>
            <a:off x="8133347" y="201613"/>
            <a:ext cx="3964991" cy="52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2"/>
          </p:nvPr>
        </p:nvSpPr>
        <p:spPr>
          <a:xfrm>
            <a:off x="296779" y="1403167"/>
            <a:ext cx="11359415" cy="525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262962" y="1264359"/>
            <a:ext cx="7405036" cy="96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dirty="0"/>
              <a:t>БЕЗОПАСНОСТЬ ЖИЗНЕДЕЯТЕЛЬНОСТИ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3386650" y="2366175"/>
            <a:ext cx="6993900" cy="168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dirty="0"/>
              <a:t>Тема: Теоретические основы безопасности жизнедеятельности. Предмет и основные положения безопасности жизнедеятельности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ru-RU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dirty="0"/>
              <a:t>Лекция 1_1</a:t>
            </a:r>
            <a:endParaRPr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3262961" y="4561495"/>
            <a:ext cx="7405037" cy="159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Лектор: кандидат педагогических наук, доцент кафедры социальной безопасности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Есипова Александра Анатольевна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1251550" y="408518"/>
            <a:ext cx="9882300" cy="10938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 dirty="0"/>
              <a:t>Вопрос 3. Категории безопасности жизнедеятельности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9AE2EFF5-7E73-FE46-B6AB-7C9D3743E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224574"/>
              </p:ext>
            </p:extLst>
          </p:nvPr>
        </p:nvGraphicFramePr>
        <p:xfrm>
          <a:off x="1251550" y="2890282"/>
          <a:ext cx="9882300" cy="3636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Google Shape;155;p9">
            <a:extLst>
              <a:ext uri="{FF2B5EF4-FFF2-40B4-BE49-F238E27FC236}">
                <a16:creationId xmlns:a16="http://schemas.microsoft.com/office/drawing/2014/main" xmlns="" id="{470623D6-77A5-3245-9A13-A40E7676B58D}"/>
              </a:ext>
            </a:extLst>
          </p:cNvPr>
          <p:cNvSpPr txBox="1">
            <a:spLocks/>
          </p:cNvSpPr>
          <p:nvPr/>
        </p:nvSpPr>
        <p:spPr>
          <a:xfrm>
            <a:off x="1251550" y="1649400"/>
            <a:ext cx="9882300" cy="1093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ru-RU" sz="3600" dirty="0"/>
              <a:t>Юридическая категория </a:t>
            </a:r>
            <a:endParaRPr lang="ru-RU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696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1251550" y="408518"/>
            <a:ext cx="9882300" cy="10938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 dirty="0"/>
              <a:t>Вопрос 3. Категории безопасности жизнедеятельности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9AE2EFF5-7E73-FE46-B6AB-7C9D3743E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841501"/>
              </p:ext>
            </p:extLst>
          </p:nvPr>
        </p:nvGraphicFramePr>
        <p:xfrm>
          <a:off x="1251550" y="2890282"/>
          <a:ext cx="9882300" cy="3636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Google Shape;155;p9">
            <a:extLst>
              <a:ext uri="{FF2B5EF4-FFF2-40B4-BE49-F238E27FC236}">
                <a16:creationId xmlns:a16="http://schemas.microsoft.com/office/drawing/2014/main" xmlns="" id="{470623D6-77A5-3245-9A13-A40E7676B58D}"/>
              </a:ext>
            </a:extLst>
          </p:cNvPr>
          <p:cNvSpPr txBox="1">
            <a:spLocks/>
          </p:cNvSpPr>
          <p:nvPr/>
        </p:nvSpPr>
        <p:spPr>
          <a:xfrm>
            <a:off x="1251550" y="1649400"/>
            <a:ext cx="9882300" cy="1093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ru-RU" sz="3600" dirty="0"/>
              <a:t>Категория «сфера научных исследований»</a:t>
            </a:r>
            <a:endParaRPr lang="ru-RU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936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1251550" y="408518"/>
            <a:ext cx="9882300" cy="10938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 dirty="0"/>
              <a:t>Вопрос 3. Категории безопасности жизнедеятельности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9AE2EFF5-7E73-FE46-B6AB-7C9D3743E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022079"/>
              </p:ext>
            </p:extLst>
          </p:nvPr>
        </p:nvGraphicFramePr>
        <p:xfrm>
          <a:off x="523415" y="2890282"/>
          <a:ext cx="11279118" cy="3783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Google Shape;155;p9">
            <a:extLst>
              <a:ext uri="{FF2B5EF4-FFF2-40B4-BE49-F238E27FC236}">
                <a16:creationId xmlns:a16="http://schemas.microsoft.com/office/drawing/2014/main" xmlns="" id="{470623D6-77A5-3245-9A13-A40E7676B58D}"/>
              </a:ext>
            </a:extLst>
          </p:cNvPr>
          <p:cNvSpPr txBox="1">
            <a:spLocks/>
          </p:cNvSpPr>
          <p:nvPr/>
        </p:nvSpPr>
        <p:spPr>
          <a:xfrm>
            <a:off x="1251550" y="1649400"/>
            <a:ext cx="9882300" cy="1093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ru-RU" sz="3600" dirty="0"/>
              <a:t>Категория </a:t>
            </a:r>
            <a:br>
              <a:rPr lang="ru-RU" sz="3600" dirty="0"/>
            </a:br>
            <a:r>
              <a:rPr lang="ru-RU" sz="3600" dirty="0"/>
              <a:t>«сфера профессиональной деятельности»</a:t>
            </a:r>
            <a:endParaRPr lang="ru-RU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107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1251550" y="408518"/>
            <a:ext cx="9882300" cy="10938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 dirty="0"/>
              <a:t>Вопрос 4. Основные понятия дисциплины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9AE2EFF5-7E73-FE46-B6AB-7C9D3743E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388021"/>
              </p:ext>
            </p:extLst>
          </p:nvPr>
        </p:nvGraphicFramePr>
        <p:xfrm>
          <a:off x="1251550" y="2080986"/>
          <a:ext cx="9882300" cy="3783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Google Shape;155;p9">
            <a:extLst>
              <a:ext uri="{FF2B5EF4-FFF2-40B4-BE49-F238E27FC236}">
                <a16:creationId xmlns:a16="http://schemas.microsoft.com/office/drawing/2014/main" xmlns="" id="{470623D6-77A5-3245-9A13-A40E7676B58D}"/>
              </a:ext>
            </a:extLst>
          </p:cNvPr>
          <p:cNvSpPr txBox="1">
            <a:spLocks/>
          </p:cNvSpPr>
          <p:nvPr/>
        </p:nvSpPr>
        <p:spPr>
          <a:xfrm>
            <a:off x="1251550" y="1649400"/>
            <a:ext cx="9882300" cy="1093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ru-RU" sz="3600" dirty="0"/>
              <a:t>Жизнедеятельность:</a:t>
            </a:r>
            <a:endParaRPr lang="ru-RU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41;p19">
            <a:extLst>
              <a:ext uri="{FF2B5EF4-FFF2-40B4-BE49-F238E27FC236}">
                <a16:creationId xmlns:a16="http://schemas.microsoft.com/office/drawing/2014/main" xmlns="" id="{3912FCF0-71AC-8D43-8952-F28636AAF9FD}"/>
              </a:ext>
            </a:extLst>
          </p:cNvPr>
          <p:cNvSpPr/>
          <p:nvPr/>
        </p:nvSpPr>
        <p:spPr>
          <a:xfrm>
            <a:off x="768676" y="5181674"/>
            <a:ext cx="4728234" cy="1489075"/>
          </a:xfrm>
          <a:prstGeom prst="wedgeRoundRectCallout">
            <a:avLst>
              <a:gd name="adj1" fmla="val 30580"/>
              <a:gd name="adj2" fmla="val -65065"/>
              <a:gd name="adj3" fmla="val 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200" i="1" dirty="0">
                <a:latin typeface="+mn-lt"/>
                <a:ea typeface="Times New Roman"/>
                <a:cs typeface="Times New Roman"/>
                <a:sym typeface="Times New Roman"/>
              </a:rPr>
              <a:t>Может существовать только в процессе движения через живое тело потоков веществ, энергии и информации</a:t>
            </a:r>
            <a:endParaRPr sz="2200" b="0" i="0" u="none" strike="noStrike" cap="none" dirty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240;p19">
            <a:extLst>
              <a:ext uri="{FF2B5EF4-FFF2-40B4-BE49-F238E27FC236}">
                <a16:creationId xmlns:a16="http://schemas.microsoft.com/office/drawing/2014/main" xmlns="" id="{1693853C-DFCB-9A4C-B814-11D8F63E89B1}"/>
              </a:ext>
            </a:extLst>
          </p:cNvPr>
          <p:cNvSpPr/>
          <p:nvPr/>
        </p:nvSpPr>
        <p:spPr>
          <a:xfrm>
            <a:off x="7147034" y="5181598"/>
            <a:ext cx="4729656" cy="1566043"/>
          </a:xfrm>
          <a:prstGeom prst="wedgeRoundRectCallout">
            <a:avLst>
              <a:gd name="adj1" fmla="val -36059"/>
              <a:gd name="adj2" fmla="val -65741"/>
              <a:gd name="adj3" fmla="val 0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i="1" dirty="0">
                <a:latin typeface="+mn-lt"/>
              </a:rPr>
              <a:t>Включает в себя цель, средства, результат и сам процесс. Неотъемлемой характеристикой деятельности является ее осознанность</a:t>
            </a:r>
          </a:p>
        </p:txBody>
      </p:sp>
    </p:spTree>
    <p:extLst>
      <p:ext uri="{BB962C8B-B14F-4D97-AF65-F5344CB8AC3E}">
        <p14:creationId xmlns:p14="http://schemas.microsoft.com/office/powerpoint/2010/main" val="37246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1154850" y="298208"/>
            <a:ext cx="9882300" cy="13365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ru-RU" sz="4200" dirty="0"/>
              <a:t>Безопасность жизнедеятельности - </a:t>
            </a:r>
            <a:endParaRPr sz="4200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4038AF63-0A94-2546-BC28-F6FAF81A4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315176"/>
              </p:ext>
            </p:extLst>
          </p:nvPr>
        </p:nvGraphicFramePr>
        <p:xfrm>
          <a:off x="565750" y="1823175"/>
          <a:ext cx="9882300" cy="44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230075" y="348801"/>
            <a:ext cx="9654300" cy="1059586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4000" dirty="0"/>
              <a:t>Вопрос 4. Основные понятия дисциплины </a:t>
            </a:r>
            <a:endParaRPr sz="400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D44D707B-2462-924D-AE7F-2DBA7655F9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424789"/>
              </p:ext>
            </p:extLst>
          </p:nvPr>
        </p:nvGraphicFramePr>
        <p:xfrm>
          <a:off x="887775" y="1707177"/>
          <a:ext cx="10338900" cy="507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0829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921215"/>
              </p:ext>
            </p:extLst>
          </p:nvPr>
        </p:nvGraphicFramePr>
        <p:xfrm>
          <a:off x="1082567" y="1828937"/>
          <a:ext cx="993227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Google Shape;110;p4">
            <a:extLst>
              <a:ext uri="{FF2B5EF4-FFF2-40B4-BE49-F238E27FC236}">
                <a16:creationId xmlns:a16="http://schemas.microsoft.com/office/drawing/2014/main" xmlns="" id="{DEBE9DF8-9992-1741-97F9-656840573F64}"/>
              </a:ext>
            </a:extLst>
          </p:cNvPr>
          <p:cNvSpPr txBox="1">
            <a:spLocks/>
          </p:cNvSpPr>
          <p:nvPr/>
        </p:nvSpPr>
        <p:spPr>
          <a:xfrm>
            <a:off x="1230075" y="348800"/>
            <a:ext cx="9654300" cy="1169189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4000"/>
              <a:t>Вопрос 4. Основные понятия дисциплины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27657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1251550" y="313925"/>
            <a:ext cx="9882300" cy="10938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 dirty="0"/>
              <a:t>Чрезвычайная ситуация - 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9"/>
          <p:cNvSpPr txBox="1">
            <a:spLocks noGrp="1"/>
          </p:cNvSpPr>
          <p:nvPr>
            <p:ph type="body" idx="1"/>
          </p:nvPr>
        </p:nvSpPr>
        <p:spPr>
          <a:xfrm>
            <a:off x="1251550" y="1827949"/>
            <a:ext cx="9882300" cy="3017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SzPts val="2800"/>
              <a:buNone/>
            </a:pPr>
            <a:r>
              <a:rPr lang="ru-RU" dirty="0">
                <a:latin typeface="+mn-lt"/>
              </a:rPr>
              <a:t>«обстановка на определенной территории сложившаяся в результате аварии, опасного природного явления, катастрофы, стихийного или иного бедствия, которые могут повлечь или повлекли за собой человеческие жертвы, ущерб здоровью людей или окружающей природной среде, значительные материальные потери и нарушение условий жизнедеятельности людей»</a:t>
            </a:r>
            <a:endParaRPr dirty="0"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59" name="Google Shape;159;p9"/>
          <p:cNvSpPr/>
          <p:nvPr/>
        </p:nvSpPr>
        <p:spPr>
          <a:xfrm>
            <a:off x="6348248" y="5265493"/>
            <a:ext cx="5360052" cy="1219390"/>
          </a:xfrm>
          <a:prstGeom prst="wedgeRoundRectCallout">
            <a:avLst>
              <a:gd name="adj1" fmla="val -75267"/>
              <a:gd name="adj2" fmla="val -67457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ФЗ № 68-ФЗ от 21 декабря 1994г.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«О защите территории и населения от чрезвычайных ситуаций природного и техногенного характера»</a:t>
            </a:r>
            <a:endParaRPr sz="20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1336225" y="345549"/>
            <a:ext cx="9609900" cy="10926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Выводы по лекции 1_1:</a:t>
            </a:r>
            <a:endParaRPr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485185F-1FEB-3947-A721-DF302A2A1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484254"/>
              </p:ext>
            </p:extLst>
          </p:nvPr>
        </p:nvGraphicFramePr>
        <p:xfrm>
          <a:off x="883375" y="1921823"/>
          <a:ext cx="10515600" cy="43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2564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 txBox="1">
            <a:spLocks noGrp="1"/>
          </p:cNvSpPr>
          <p:nvPr>
            <p:ph type="title"/>
          </p:nvPr>
        </p:nvSpPr>
        <p:spPr>
          <a:xfrm>
            <a:off x="1393350" y="361900"/>
            <a:ext cx="9699900" cy="13257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В презентации использованы следующие материалы:</a:t>
            </a:r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body" idx="1"/>
          </p:nvPr>
        </p:nvSpPr>
        <p:spPr>
          <a:xfrm>
            <a:off x="838200" y="1823175"/>
            <a:ext cx="10722000" cy="49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 1 </a:t>
            </a:r>
            <a:r>
              <a:rPr lang="en" dirty="0">
                <a:solidFill>
                  <a:schemeClr val="tx1"/>
                </a:solidFill>
              </a:rPr>
              <a:t>https://search.creativecommons.org/photos/a8e90788-117f-474f-bc2f-a75ab5a70d4b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 2 </a:t>
            </a:r>
            <a:r>
              <a:rPr lang="en" dirty="0">
                <a:solidFill>
                  <a:schemeClr val="tx1"/>
                </a:solidFill>
              </a:rPr>
              <a:t>https://search.creativecommons.org/photos/50af9bf3-59ff-4f3c-85ef-8a42877129a6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 3 </a:t>
            </a:r>
            <a:r>
              <a:rPr lang="en" dirty="0">
                <a:solidFill>
                  <a:schemeClr val="tx1"/>
                </a:solidFill>
              </a:rPr>
              <a:t>https://search.creativecommons.org/photos/1d8c2bcc-9986-4ab5-a485-d3b7c4436c4d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 4 </a:t>
            </a:r>
            <a:r>
              <a:rPr lang="en" dirty="0">
                <a:solidFill>
                  <a:schemeClr val="tx1"/>
                </a:solidFill>
              </a:rPr>
              <a:t>https://www.kommersant.ru/doc/4181593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 5 </a:t>
            </a:r>
            <a:r>
              <a:rPr lang="en" dirty="0">
                <a:solidFill>
                  <a:schemeClr val="tx1"/>
                </a:solidFill>
              </a:rPr>
              <a:t>https://scientificrussia.ru/articles/georg-gegel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 6 </a:t>
            </a:r>
            <a:r>
              <a:rPr lang="en" dirty="0">
                <a:solidFill>
                  <a:schemeClr val="tx1"/>
                </a:solidFill>
              </a:rPr>
              <a:t>https://filslov.ru/325-ouyen-robert.html</a:t>
            </a:r>
            <a:endParaRPr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1336225" y="345549"/>
            <a:ext cx="9609900" cy="10926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Структура лекции 1_1:</a:t>
            </a:r>
            <a:endParaRPr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485185F-1FEB-3947-A721-DF302A2A1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607547"/>
              </p:ext>
            </p:extLst>
          </p:nvPr>
        </p:nvGraphicFramePr>
        <p:xfrm>
          <a:off x="883375" y="1921823"/>
          <a:ext cx="10515600" cy="43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>
            <a:spLocks noGrp="1"/>
          </p:cNvSpPr>
          <p:nvPr>
            <p:ph type="title"/>
          </p:nvPr>
        </p:nvSpPr>
        <p:spPr>
          <a:xfrm>
            <a:off x="838200" y="2186000"/>
            <a:ext cx="10515600" cy="2462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b="1" i="1" dirty="0">
                <a:latin typeface="Times New Roman"/>
                <a:ea typeface="Times New Roman"/>
                <a:cs typeface="Times New Roman"/>
                <a:sym typeface="Times New Roman"/>
              </a:rPr>
              <a:t>Благодарю за внимание!</a:t>
            </a:r>
            <a:endParaRPr b="1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230075" y="348800"/>
            <a:ext cx="9654300" cy="870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dirty="0"/>
              <a:t>Вопрос 1. Понятие безопасности</a:t>
            </a:r>
            <a:endParaRPr dirty="0"/>
          </a:p>
        </p:txBody>
      </p:sp>
      <p:sp>
        <p:nvSpPr>
          <p:cNvPr id="111" name="Google Shape;111;p4"/>
          <p:cNvSpPr/>
          <p:nvPr/>
        </p:nvSpPr>
        <p:spPr>
          <a:xfrm>
            <a:off x="651278" y="1328049"/>
            <a:ext cx="5066349" cy="1027724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200" b="1" i="0" u="none" strike="noStrike" cap="none" dirty="0">
                <a:solidFill>
                  <a:srgbClr val="000000"/>
                </a:solidFill>
                <a:latin typeface="+mn-lt"/>
                <a:ea typeface="Times New Roman"/>
                <a:cs typeface="Calibri" panose="020F0502020204030204" pitchFamily="34" charset="0"/>
                <a:sym typeface="Times New Roman"/>
              </a:rPr>
              <a:t>Формирование мысли о безопасности античными мыслителями</a:t>
            </a:r>
            <a:endParaRPr sz="2200" b="1" i="0" u="none" strike="noStrike" cap="none" dirty="0">
              <a:solidFill>
                <a:srgbClr val="000000"/>
              </a:solidFill>
              <a:latin typeface="+mn-lt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6208778" y="1328049"/>
            <a:ext cx="5300050" cy="106255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200" b="1" i="0" u="none" strike="noStrike" cap="none" dirty="0">
                <a:solidFill>
                  <a:srgbClr val="000000"/>
                </a:solidFill>
                <a:latin typeface="+mn-lt"/>
                <a:ea typeface="Times New Roman"/>
                <a:cs typeface="Calibri" panose="020F0502020204030204" pitchFamily="34" charset="0"/>
                <a:sym typeface="Times New Roman"/>
              </a:rPr>
              <a:t>Формирование представлений о безопасности мыслителями эпохи Просвещения  </a:t>
            </a:r>
            <a:endParaRPr sz="2200" b="1" i="0" u="none" strike="noStrike" cap="none" dirty="0">
              <a:solidFill>
                <a:srgbClr val="000000"/>
              </a:solidFill>
              <a:latin typeface="+mn-lt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3544F41-DCDF-6649-93F4-9C60CA47A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68" y="2355773"/>
            <a:ext cx="1808142" cy="2196303"/>
          </a:xfrm>
          <a:prstGeom prst="rect">
            <a:avLst/>
          </a:prstGeom>
        </p:spPr>
      </p:pic>
      <p:sp>
        <p:nvSpPr>
          <p:cNvPr id="17" name="Google Shape;111;p4">
            <a:extLst>
              <a:ext uri="{FF2B5EF4-FFF2-40B4-BE49-F238E27FC236}">
                <a16:creationId xmlns:a16="http://schemas.microsoft.com/office/drawing/2014/main" xmlns="" id="{B20C1DDA-CC03-D94C-B44D-FCAD164A4C81}"/>
              </a:ext>
            </a:extLst>
          </p:cNvPr>
          <p:cNvSpPr/>
          <p:nvPr/>
        </p:nvSpPr>
        <p:spPr>
          <a:xfrm>
            <a:off x="795795" y="4535673"/>
            <a:ext cx="2107687" cy="29726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Рис.1 Аристотель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ACC067-0E95-954F-9CEC-6E2FC16DC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940" y="2383761"/>
            <a:ext cx="1852760" cy="2168315"/>
          </a:xfrm>
          <a:prstGeom prst="rect">
            <a:avLst/>
          </a:prstGeom>
        </p:spPr>
      </p:pic>
      <p:sp>
        <p:nvSpPr>
          <p:cNvPr id="20" name="Google Shape;111;p4">
            <a:extLst>
              <a:ext uri="{FF2B5EF4-FFF2-40B4-BE49-F238E27FC236}">
                <a16:creationId xmlns:a16="http://schemas.microsoft.com/office/drawing/2014/main" xmlns="" id="{1726EF38-1FD6-E049-8454-42E71185DBD7}"/>
              </a:ext>
            </a:extLst>
          </p:cNvPr>
          <p:cNvSpPr/>
          <p:nvPr/>
        </p:nvSpPr>
        <p:spPr>
          <a:xfrm>
            <a:off x="3427400" y="4552076"/>
            <a:ext cx="2107687" cy="29726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Рис.2 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Платон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4E95373-B768-6142-9723-ADE193F8C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123" y="4970988"/>
            <a:ext cx="1609761" cy="1753060"/>
          </a:xfrm>
          <a:prstGeom prst="rect">
            <a:avLst/>
          </a:prstGeom>
        </p:spPr>
      </p:pic>
      <p:sp>
        <p:nvSpPr>
          <p:cNvPr id="23" name="Google Shape;111;p4">
            <a:extLst>
              <a:ext uri="{FF2B5EF4-FFF2-40B4-BE49-F238E27FC236}">
                <a16:creationId xmlns:a16="http://schemas.microsoft.com/office/drawing/2014/main" xmlns="" id="{1C9A8FB3-FCE3-7545-B581-B45B592BB11B}"/>
              </a:ext>
            </a:extLst>
          </p:cNvPr>
          <p:cNvSpPr/>
          <p:nvPr/>
        </p:nvSpPr>
        <p:spPr>
          <a:xfrm>
            <a:off x="3442358" y="5537463"/>
            <a:ext cx="1956342" cy="62011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Рис.3 </a:t>
            </a:r>
            <a:b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Македонский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B3F73EB-B683-A94A-B6FC-9B066785C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4883" y="2499447"/>
            <a:ext cx="2373920" cy="2228847"/>
          </a:xfrm>
          <a:prstGeom prst="rect">
            <a:avLst/>
          </a:prstGeom>
        </p:spPr>
      </p:pic>
      <p:sp>
        <p:nvSpPr>
          <p:cNvPr id="26" name="Google Shape;111;p4">
            <a:extLst>
              <a:ext uri="{FF2B5EF4-FFF2-40B4-BE49-F238E27FC236}">
                <a16:creationId xmlns:a16="http://schemas.microsoft.com/office/drawing/2014/main" xmlns="" id="{92B3D420-CD71-EF45-A3C7-7EAB71E43B87}"/>
              </a:ext>
            </a:extLst>
          </p:cNvPr>
          <p:cNvSpPr/>
          <p:nvPr/>
        </p:nvSpPr>
        <p:spPr>
          <a:xfrm>
            <a:off x="6621379" y="4673728"/>
            <a:ext cx="2107687" cy="29726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Рис.4 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Кант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A5A98DB-8B72-414D-9182-443CBC346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6565" y="2514382"/>
            <a:ext cx="1873587" cy="2097256"/>
          </a:xfrm>
          <a:prstGeom prst="rect">
            <a:avLst/>
          </a:prstGeom>
        </p:spPr>
      </p:pic>
      <p:sp>
        <p:nvSpPr>
          <p:cNvPr id="29" name="Google Shape;111;p4">
            <a:extLst>
              <a:ext uri="{FF2B5EF4-FFF2-40B4-BE49-F238E27FC236}">
                <a16:creationId xmlns:a16="http://schemas.microsoft.com/office/drawing/2014/main" xmlns="" id="{CAFC63FC-4AA8-2C4A-9BBC-32DA356F21F1}"/>
              </a:ext>
            </a:extLst>
          </p:cNvPr>
          <p:cNvSpPr/>
          <p:nvPr/>
        </p:nvSpPr>
        <p:spPr>
          <a:xfrm>
            <a:off x="9339514" y="4611638"/>
            <a:ext cx="2107687" cy="29726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Рис.5 В. Гегель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111;p4">
            <a:extLst>
              <a:ext uri="{FF2B5EF4-FFF2-40B4-BE49-F238E27FC236}">
                <a16:creationId xmlns:a16="http://schemas.microsoft.com/office/drawing/2014/main" xmlns="" id="{82B87A0E-8C76-AE4A-BFBF-CD9CA1D1218A}"/>
              </a:ext>
            </a:extLst>
          </p:cNvPr>
          <p:cNvSpPr/>
          <p:nvPr/>
        </p:nvSpPr>
        <p:spPr>
          <a:xfrm>
            <a:off x="7026467" y="5839942"/>
            <a:ext cx="2107687" cy="29726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Рис.6 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Оуэн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1D21841-22D6-4743-BE00-3E4A4241D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8237" y="4970989"/>
            <a:ext cx="1601981" cy="17379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1251550" y="313925"/>
            <a:ext cx="9882300" cy="10938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 dirty="0"/>
              <a:t>Трансформация представлений о безопасности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99EA70C-BDB5-DA44-BA85-337B92246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3533"/>
              </p:ext>
            </p:extLst>
          </p:nvPr>
        </p:nvGraphicFramePr>
        <p:xfrm>
          <a:off x="662153" y="1650124"/>
          <a:ext cx="10899226" cy="478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629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230075" y="348800"/>
            <a:ext cx="9654300" cy="1325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4000" dirty="0"/>
              <a:t>Подходы к толкованию безопасности и категории безопасности</a:t>
            </a:r>
            <a:endParaRPr sz="4000" dirty="0"/>
          </a:p>
        </p:txBody>
      </p:sp>
      <p:sp>
        <p:nvSpPr>
          <p:cNvPr id="111" name="Google Shape;111;p4"/>
          <p:cNvSpPr/>
          <p:nvPr/>
        </p:nvSpPr>
        <p:spPr>
          <a:xfrm>
            <a:off x="1230075" y="2124825"/>
            <a:ext cx="46980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0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Подход -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6426175" y="2124825"/>
            <a:ext cx="49497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0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Категория -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1230075" y="3253972"/>
            <a:ext cx="4698000" cy="120000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89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Совокупность общих признаков, характеров </a:t>
            </a:r>
          </a:p>
        </p:txBody>
      </p:sp>
      <p:sp>
        <p:nvSpPr>
          <p:cNvPr id="119" name="Google Shape;119;p4"/>
          <p:cNvSpPr/>
          <p:nvPr/>
        </p:nvSpPr>
        <p:spPr>
          <a:xfrm>
            <a:off x="6396114" y="3262661"/>
            <a:ext cx="4949700" cy="120000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Конкретная группа, разряд</a:t>
            </a:r>
            <a:endParaRPr sz="2400" b="0" i="0" u="none" strike="noStrike" cap="none" dirty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2" name="Google Shape;122;p4"/>
          <p:cNvCxnSpPr/>
          <p:nvPr/>
        </p:nvCxnSpPr>
        <p:spPr>
          <a:xfrm>
            <a:off x="3422769" y="2828722"/>
            <a:ext cx="0" cy="283500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" name="Google Shape;114;p4">
            <a:extLst>
              <a:ext uri="{FF2B5EF4-FFF2-40B4-BE49-F238E27FC236}">
                <a16:creationId xmlns:a16="http://schemas.microsoft.com/office/drawing/2014/main" xmlns="" id="{05E3E16C-0A78-FF4E-9EBA-0BAE98A20221}"/>
              </a:ext>
            </a:extLst>
          </p:cNvPr>
          <p:cNvSpPr/>
          <p:nvPr/>
        </p:nvSpPr>
        <p:spPr>
          <a:xfrm>
            <a:off x="1230075" y="5151433"/>
            <a:ext cx="4698000" cy="120000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89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r>
              <a:rPr lang="ru-RU" sz="2200" b="0" i="1" u="none" strike="noStrike" cap="none" dirty="0">
                <a:solidFill>
                  <a:srgbClr val="0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Пример: размышляю о безопасности как о желаемой цели, которую я хочу достичь</a:t>
            </a:r>
            <a:endParaRPr sz="2200" b="0" i="1" u="none" strike="noStrike" cap="none" dirty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14;p4">
            <a:extLst>
              <a:ext uri="{FF2B5EF4-FFF2-40B4-BE49-F238E27FC236}">
                <a16:creationId xmlns:a16="http://schemas.microsoft.com/office/drawing/2014/main" xmlns="" id="{68CCE1E0-B252-F74E-A2A8-13E53E777ACC}"/>
              </a:ext>
            </a:extLst>
          </p:cNvPr>
          <p:cNvSpPr/>
          <p:nvPr/>
        </p:nvSpPr>
        <p:spPr>
          <a:xfrm>
            <a:off x="6426175" y="5163043"/>
            <a:ext cx="4949700" cy="120000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89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r>
              <a:rPr lang="ru-RU" sz="2200" b="0" i="1" u="none" strike="noStrike" cap="none" dirty="0">
                <a:solidFill>
                  <a:srgbClr val="0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Пример: говорю о работе в сфере безопасности и подразумеваю, что безопасность - профессия</a:t>
            </a:r>
            <a:endParaRPr sz="2200" b="0" i="1" u="none" strike="noStrike" cap="none" dirty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" name="Google Shape;122;p4">
            <a:extLst>
              <a:ext uri="{FF2B5EF4-FFF2-40B4-BE49-F238E27FC236}">
                <a16:creationId xmlns:a16="http://schemas.microsoft.com/office/drawing/2014/main" xmlns="" id="{ADA168C0-17A6-5243-8FBE-100DB9319CDD}"/>
              </a:ext>
            </a:extLst>
          </p:cNvPr>
          <p:cNvCxnSpPr/>
          <p:nvPr/>
        </p:nvCxnSpPr>
        <p:spPr>
          <a:xfrm>
            <a:off x="8880237" y="4699212"/>
            <a:ext cx="0" cy="283500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" name="Google Shape;122;p4">
            <a:extLst>
              <a:ext uri="{FF2B5EF4-FFF2-40B4-BE49-F238E27FC236}">
                <a16:creationId xmlns:a16="http://schemas.microsoft.com/office/drawing/2014/main" xmlns="" id="{6B51AAB5-7211-A44C-A233-4C5B8CFD0566}"/>
              </a:ext>
            </a:extLst>
          </p:cNvPr>
          <p:cNvCxnSpPr/>
          <p:nvPr/>
        </p:nvCxnSpPr>
        <p:spPr>
          <a:xfrm>
            <a:off x="8870964" y="2828722"/>
            <a:ext cx="0" cy="283500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" name="Google Shape;122;p4">
            <a:extLst>
              <a:ext uri="{FF2B5EF4-FFF2-40B4-BE49-F238E27FC236}">
                <a16:creationId xmlns:a16="http://schemas.microsoft.com/office/drawing/2014/main" xmlns="" id="{05C4DE14-933B-F74E-90AC-83FCDA59E3D7}"/>
              </a:ext>
            </a:extLst>
          </p:cNvPr>
          <p:cNvCxnSpPr/>
          <p:nvPr/>
        </p:nvCxnSpPr>
        <p:spPr>
          <a:xfrm>
            <a:off x="3422769" y="4714573"/>
            <a:ext cx="0" cy="283500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54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1251550" y="313925"/>
            <a:ext cx="9882300" cy="10938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 dirty="0"/>
              <a:t>Вопрос 2. Подходы к определению безопасности жизнедеятельности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9"/>
          <p:cNvSpPr txBox="1">
            <a:spLocks noGrp="1"/>
          </p:cNvSpPr>
          <p:nvPr>
            <p:ph type="body" idx="1"/>
          </p:nvPr>
        </p:nvSpPr>
        <p:spPr>
          <a:xfrm>
            <a:off x="1251550" y="1901551"/>
            <a:ext cx="9882300" cy="14197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600" dirty="0">
                <a:latin typeface="+mn-lt"/>
                <a:ea typeface="Times New Roman"/>
                <a:cs typeface="Times New Roman"/>
                <a:sym typeface="Times New Roman"/>
              </a:rPr>
              <a:t>Подход 1.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600" dirty="0">
                <a:latin typeface="+mn-lt"/>
                <a:ea typeface="Times New Roman"/>
                <a:cs typeface="Times New Roman"/>
                <a:sym typeface="Times New Roman"/>
              </a:rPr>
              <a:t>«Безопасность – состояние человека / общества / государства»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7" name="Google Shape;241;p19">
            <a:extLst>
              <a:ext uri="{FF2B5EF4-FFF2-40B4-BE49-F238E27FC236}">
                <a16:creationId xmlns:a16="http://schemas.microsoft.com/office/drawing/2014/main" xmlns="" id="{0AFDB45D-B867-2446-A4B1-5E5C6AC6C3B0}"/>
              </a:ext>
            </a:extLst>
          </p:cNvPr>
          <p:cNvSpPr/>
          <p:nvPr/>
        </p:nvSpPr>
        <p:spPr>
          <a:xfrm>
            <a:off x="1041945" y="4005746"/>
            <a:ext cx="4065300" cy="2033700"/>
          </a:xfrm>
          <a:prstGeom prst="wedgeRoundRectCallout">
            <a:avLst>
              <a:gd name="adj1" fmla="val 30580"/>
              <a:gd name="adj2" fmla="val -65065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i="1" dirty="0">
                <a:latin typeface="+mn-lt"/>
                <a:ea typeface="Times New Roman"/>
                <a:cs typeface="Times New Roman"/>
                <a:sym typeface="Times New Roman"/>
              </a:rPr>
              <a:t>подразумевается отсутствие опасности</a:t>
            </a:r>
            <a:endParaRPr sz="2600" b="0" i="0" u="none" strike="noStrike" cap="none" dirty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40;p19">
            <a:extLst>
              <a:ext uri="{FF2B5EF4-FFF2-40B4-BE49-F238E27FC236}">
                <a16:creationId xmlns:a16="http://schemas.microsoft.com/office/drawing/2014/main" xmlns="" id="{00047BD6-06CA-9440-BED2-13950569307E}"/>
              </a:ext>
            </a:extLst>
          </p:cNvPr>
          <p:cNvSpPr/>
          <p:nvPr/>
        </p:nvSpPr>
        <p:spPr>
          <a:xfrm>
            <a:off x="6594982" y="4003833"/>
            <a:ext cx="4073018" cy="2446200"/>
          </a:xfrm>
          <a:prstGeom prst="wedgeRoundRectCallout">
            <a:avLst>
              <a:gd name="adj1" fmla="val -36059"/>
              <a:gd name="adj2" fmla="val -65741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i="1" dirty="0">
                <a:latin typeface="+mn-lt"/>
                <a:ea typeface="Times New Roman"/>
                <a:cs typeface="Times New Roman"/>
                <a:sym typeface="Times New Roman"/>
              </a:rPr>
              <a:t>н</a:t>
            </a:r>
            <a:r>
              <a:rPr lang="ru-RU" sz="2400" b="0" i="1" u="none" strike="noStrike" cap="none" dirty="0">
                <a:solidFill>
                  <a:srgbClr val="0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осит противоречивый характер, так как абсолютной безопасности не существует</a:t>
            </a:r>
            <a:endParaRPr sz="2400" b="0" i="0" u="none" strike="noStrike" cap="none" dirty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000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1251550" y="313925"/>
            <a:ext cx="9882300" cy="10938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 dirty="0"/>
              <a:t>Вопрос 2. Подходы к определению безопасности жизнедеятельности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9"/>
          <p:cNvSpPr txBox="1">
            <a:spLocks noGrp="1"/>
          </p:cNvSpPr>
          <p:nvPr>
            <p:ph type="body" idx="1"/>
          </p:nvPr>
        </p:nvSpPr>
        <p:spPr>
          <a:xfrm>
            <a:off x="1251550" y="1901551"/>
            <a:ext cx="9882300" cy="14197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600" dirty="0">
                <a:latin typeface="+mn-lt"/>
                <a:ea typeface="Times New Roman"/>
                <a:cs typeface="Times New Roman"/>
                <a:sym typeface="Times New Roman"/>
              </a:rPr>
              <a:t>Подход 2.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600" dirty="0">
                <a:latin typeface="+mn-lt"/>
                <a:ea typeface="Times New Roman"/>
                <a:cs typeface="Times New Roman"/>
                <a:sym typeface="Times New Roman"/>
              </a:rPr>
              <a:t>«Безопасность – сравнение между реальным (опасным) и желаемым (безопасным)»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7" name="Google Shape;241;p19">
            <a:extLst>
              <a:ext uri="{FF2B5EF4-FFF2-40B4-BE49-F238E27FC236}">
                <a16:creationId xmlns:a16="http://schemas.microsoft.com/office/drawing/2014/main" xmlns="" id="{0AFDB45D-B867-2446-A4B1-5E5C6AC6C3B0}"/>
              </a:ext>
            </a:extLst>
          </p:cNvPr>
          <p:cNvSpPr/>
          <p:nvPr/>
        </p:nvSpPr>
        <p:spPr>
          <a:xfrm>
            <a:off x="1041945" y="4005746"/>
            <a:ext cx="4065300" cy="2033700"/>
          </a:xfrm>
          <a:prstGeom prst="wedgeRoundRectCallout">
            <a:avLst>
              <a:gd name="adj1" fmla="val 30580"/>
              <a:gd name="adj2" fmla="val -65065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i="1" dirty="0">
                <a:latin typeface="+mn-lt"/>
                <a:ea typeface="Times New Roman"/>
                <a:cs typeface="Times New Roman"/>
                <a:sym typeface="Times New Roman"/>
              </a:rPr>
              <a:t>п</a:t>
            </a:r>
            <a:r>
              <a:rPr lang="ru-RU" sz="2600" b="0" i="1" u="none" strike="noStrike" cap="none" dirty="0">
                <a:solidFill>
                  <a:srgbClr val="0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редставляется как сравнительная характеристика «как безопасно – как опасно»</a:t>
            </a:r>
            <a:endParaRPr sz="2600" b="0" i="0" u="none" strike="noStrike" cap="none" dirty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40;p19">
            <a:extLst>
              <a:ext uri="{FF2B5EF4-FFF2-40B4-BE49-F238E27FC236}">
                <a16:creationId xmlns:a16="http://schemas.microsoft.com/office/drawing/2014/main" xmlns="" id="{00047BD6-06CA-9440-BED2-13950569307E}"/>
              </a:ext>
            </a:extLst>
          </p:cNvPr>
          <p:cNvSpPr/>
          <p:nvPr/>
        </p:nvSpPr>
        <p:spPr>
          <a:xfrm>
            <a:off x="6594982" y="4003833"/>
            <a:ext cx="4073018" cy="2446200"/>
          </a:xfrm>
          <a:prstGeom prst="wedgeRoundRectCallout">
            <a:avLst>
              <a:gd name="adj1" fmla="val -36059"/>
              <a:gd name="adj2" fmla="val -65741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i="1" dirty="0">
                <a:latin typeface="+mn-lt"/>
                <a:ea typeface="Times New Roman"/>
                <a:cs typeface="Times New Roman"/>
                <a:sym typeface="Times New Roman"/>
              </a:rPr>
              <a:t>существует только в том случае, если успешно осуществлен процесс защиты</a:t>
            </a:r>
            <a:endParaRPr sz="2400" b="0" i="0" u="none" strike="noStrike" cap="none" dirty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088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1251550" y="313925"/>
            <a:ext cx="9882300" cy="10938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 dirty="0"/>
              <a:t>Вопрос 2. Подходы к определению безопасности жизнедеятельности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9"/>
          <p:cNvSpPr txBox="1">
            <a:spLocks noGrp="1"/>
          </p:cNvSpPr>
          <p:nvPr>
            <p:ph type="body" idx="1"/>
          </p:nvPr>
        </p:nvSpPr>
        <p:spPr>
          <a:xfrm>
            <a:off x="1251550" y="1901551"/>
            <a:ext cx="9882300" cy="14197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600" dirty="0">
                <a:latin typeface="+mn-lt"/>
                <a:ea typeface="Times New Roman"/>
                <a:cs typeface="Times New Roman"/>
                <a:sym typeface="Times New Roman"/>
              </a:rPr>
              <a:t>Подход 3.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600" dirty="0">
                <a:latin typeface="+mn-lt"/>
                <a:ea typeface="Times New Roman"/>
                <a:cs typeface="Times New Roman"/>
                <a:sym typeface="Times New Roman"/>
              </a:rPr>
              <a:t>«Безопасность – ценность и осознанная цель деятельности человека»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7" name="Google Shape;241;p19">
            <a:extLst>
              <a:ext uri="{FF2B5EF4-FFF2-40B4-BE49-F238E27FC236}">
                <a16:creationId xmlns:a16="http://schemas.microsoft.com/office/drawing/2014/main" xmlns="" id="{0AFDB45D-B867-2446-A4B1-5E5C6AC6C3B0}"/>
              </a:ext>
            </a:extLst>
          </p:cNvPr>
          <p:cNvSpPr/>
          <p:nvPr/>
        </p:nvSpPr>
        <p:spPr>
          <a:xfrm>
            <a:off x="1041945" y="4005746"/>
            <a:ext cx="4065300" cy="2033700"/>
          </a:xfrm>
          <a:prstGeom prst="wedgeRoundRectCallout">
            <a:avLst>
              <a:gd name="adj1" fmla="val 30580"/>
              <a:gd name="adj2" fmla="val -65065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i="1" dirty="0">
                <a:latin typeface="+mn-lt"/>
                <a:ea typeface="Times New Roman"/>
                <a:cs typeface="Times New Roman"/>
                <a:sym typeface="Times New Roman"/>
              </a:rPr>
              <a:t>д</a:t>
            </a:r>
            <a:r>
              <a:rPr lang="ru-RU" sz="2600" b="0" i="1" u="none" strike="noStrike" cap="none" dirty="0">
                <a:solidFill>
                  <a:srgbClr val="0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уховно-нравственное и философское представление о безопасности</a:t>
            </a:r>
            <a:endParaRPr sz="2600" b="0" i="0" u="none" strike="noStrike" cap="none" dirty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40;p19">
            <a:extLst>
              <a:ext uri="{FF2B5EF4-FFF2-40B4-BE49-F238E27FC236}">
                <a16:creationId xmlns:a16="http://schemas.microsoft.com/office/drawing/2014/main" xmlns="" id="{00047BD6-06CA-9440-BED2-13950569307E}"/>
              </a:ext>
            </a:extLst>
          </p:cNvPr>
          <p:cNvSpPr/>
          <p:nvPr/>
        </p:nvSpPr>
        <p:spPr>
          <a:xfrm>
            <a:off x="6594982" y="4003833"/>
            <a:ext cx="4538868" cy="2446200"/>
          </a:xfrm>
          <a:prstGeom prst="wedgeRoundRectCallout">
            <a:avLst>
              <a:gd name="adj1" fmla="val -36059"/>
              <a:gd name="adj2" fmla="val -65741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i="1" dirty="0">
                <a:latin typeface="+mn-lt"/>
                <a:ea typeface="Times New Roman"/>
                <a:cs typeface="Times New Roman"/>
                <a:sym typeface="Times New Roman"/>
              </a:rPr>
              <a:t>Проявляется в безопасном стиле поведения, в культуре безопасного поведения личности / высокоразвитого общества</a:t>
            </a:r>
            <a:endParaRPr sz="2400" b="0" i="0" u="none" strike="noStrike" cap="none" dirty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380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1251550" y="408518"/>
            <a:ext cx="9882300" cy="10938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 dirty="0"/>
              <a:t>Вопрос 3. Категории безопасности жизнедеятельности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9AE2EFF5-7E73-FE46-B6AB-7C9D3743E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730843"/>
              </p:ext>
            </p:extLst>
          </p:nvPr>
        </p:nvGraphicFramePr>
        <p:xfrm>
          <a:off x="1251550" y="2743200"/>
          <a:ext cx="9882300" cy="3783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Google Shape;155;p9">
            <a:extLst>
              <a:ext uri="{FF2B5EF4-FFF2-40B4-BE49-F238E27FC236}">
                <a16:creationId xmlns:a16="http://schemas.microsoft.com/office/drawing/2014/main" xmlns="" id="{470623D6-77A5-3245-9A13-A40E7676B58D}"/>
              </a:ext>
            </a:extLst>
          </p:cNvPr>
          <p:cNvSpPr txBox="1">
            <a:spLocks/>
          </p:cNvSpPr>
          <p:nvPr/>
        </p:nvSpPr>
        <p:spPr>
          <a:xfrm>
            <a:off x="1251550" y="1649400"/>
            <a:ext cx="9882300" cy="1093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ru-RU" sz="3600" dirty="0"/>
              <a:t>Категория «учебная дисциплина / предмет»</a:t>
            </a:r>
            <a:endParaRPr lang="ru-RU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1785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738</Words>
  <Application>Microsoft Office PowerPoint</Application>
  <PresentationFormat>Широкоэкранный</PresentationFormat>
  <Paragraphs>142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БЕЗОПАСНОСТЬ ЖИЗНЕДЕЯТЕЛЬНОСТИ</vt:lpstr>
      <vt:lpstr>Структура лекции 1_1:</vt:lpstr>
      <vt:lpstr>Вопрос 1. Понятие безопасности</vt:lpstr>
      <vt:lpstr>Трансформация представлений о безопасности</vt:lpstr>
      <vt:lpstr>Подходы к толкованию безопасности и категории безопасности</vt:lpstr>
      <vt:lpstr>Вопрос 2. Подходы к определению безопасности жизнедеятельности</vt:lpstr>
      <vt:lpstr>Вопрос 2. Подходы к определению безопасности жизнедеятельности</vt:lpstr>
      <vt:lpstr>Вопрос 2. Подходы к определению безопасности жизнедеятельности</vt:lpstr>
      <vt:lpstr>Вопрос 3. Категории безопасности жизнедеятельности</vt:lpstr>
      <vt:lpstr>Вопрос 3. Категории безопасности жизнедеятельности</vt:lpstr>
      <vt:lpstr>Вопрос 3. Категории безопасности жизнедеятельности</vt:lpstr>
      <vt:lpstr>Вопрос 3. Категории безопасности жизнедеятельности</vt:lpstr>
      <vt:lpstr>Вопрос 4. Основные понятия дисциплины</vt:lpstr>
      <vt:lpstr>Безопасность жизнедеятельности - </vt:lpstr>
      <vt:lpstr>Вопрос 4. Основные понятия дисциплины </vt:lpstr>
      <vt:lpstr> </vt:lpstr>
      <vt:lpstr>Чрезвычайная ситуация - </vt:lpstr>
      <vt:lpstr>Выводы по лекции 1_1:</vt:lpstr>
      <vt:lpstr>В презентации использованы следующие материалы: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ЖИЗНЕДЕЯТЕЛЬНОСТИ</dc:title>
  <dc:creator>Elvira_R Elvira_R</dc:creator>
  <cp:lastModifiedBy>Катя</cp:lastModifiedBy>
  <cp:revision>34</cp:revision>
  <dcterms:created xsi:type="dcterms:W3CDTF">2020-06-27T05:26:19Z</dcterms:created>
  <dcterms:modified xsi:type="dcterms:W3CDTF">2021-10-11T08:41:00Z</dcterms:modified>
</cp:coreProperties>
</file>