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6" y="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593D-D7B1-4E6B-87AF-046081C2E7DE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CA1E-054E-47EA-BB6F-D60080697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145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593D-D7B1-4E6B-87AF-046081C2E7DE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CA1E-054E-47EA-BB6F-D60080697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689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593D-D7B1-4E6B-87AF-046081C2E7DE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CA1E-054E-47EA-BB6F-D60080697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42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593D-D7B1-4E6B-87AF-046081C2E7DE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CA1E-054E-47EA-BB6F-D60080697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21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593D-D7B1-4E6B-87AF-046081C2E7DE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CA1E-054E-47EA-BB6F-D60080697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045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593D-D7B1-4E6B-87AF-046081C2E7DE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CA1E-054E-47EA-BB6F-D60080697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01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593D-D7B1-4E6B-87AF-046081C2E7DE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CA1E-054E-47EA-BB6F-D60080697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66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593D-D7B1-4E6B-87AF-046081C2E7DE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CA1E-054E-47EA-BB6F-D60080697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98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593D-D7B1-4E6B-87AF-046081C2E7DE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CA1E-054E-47EA-BB6F-D60080697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128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593D-D7B1-4E6B-87AF-046081C2E7DE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CA1E-054E-47EA-BB6F-D60080697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22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593D-D7B1-4E6B-87AF-046081C2E7DE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FCA1E-054E-47EA-BB6F-D60080697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249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7593D-D7B1-4E6B-87AF-046081C2E7DE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FCA1E-054E-47EA-BB6F-D60080697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79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Учебная дисциплина 2</a:t>
            </a:r>
            <a:br>
              <a:rPr lang="ru-RU" sz="31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«Менеджмент процессов в образовательной организации»</a:t>
            </a:r>
            <a:br>
              <a:rPr lang="ru-RU" sz="31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2. «Методы описания процессов»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384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314325"/>
            <a:ext cx="10467975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37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5" y="114300"/>
            <a:ext cx="9658350" cy="6629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74282" y="6612556"/>
            <a:ext cx="596766" cy="24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215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252412"/>
            <a:ext cx="998220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36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12106275" cy="6681787"/>
            <a:chOff x="0" y="0"/>
            <a:chExt cx="12106275" cy="6681787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725" y="176212"/>
              <a:ext cx="12020550" cy="6505575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0" y="0"/>
              <a:ext cx="1186543" cy="1099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03275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55171" y="0"/>
            <a:ext cx="10668000" cy="6732164"/>
            <a:chOff x="555171" y="0"/>
            <a:chExt cx="10668000" cy="673216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0575" y="0"/>
              <a:ext cx="10280196" cy="6732164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555171" y="6237514"/>
              <a:ext cx="1219200" cy="337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0003971" y="6237514"/>
              <a:ext cx="1219200" cy="337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81425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219075"/>
            <a:ext cx="9982200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43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271462"/>
            <a:ext cx="969645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39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242887"/>
            <a:ext cx="9124950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48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433387"/>
            <a:ext cx="9220200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24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5" y="404812"/>
            <a:ext cx="9010650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65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512" y="323850"/>
            <a:ext cx="9324975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1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80975"/>
            <a:ext cx="9525000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64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476250"/>
            <a:ext cx="96393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18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" y="280987"/>
            <a:ext cx="10734675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60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447675"/>
            <a:ext cx="10506075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3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37" y="185737"/>
            <a:ext cx="9839325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76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52400" y="304800"/>
            <a:ext cx="11801475" cy="6019800"/>
            <a:chOff x="152400" y="304800"/>
            <a:chExt cx="11801475" cy="60198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8125" y="533400"/>
              <a:ext cx="11715750" cy="5791200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152400" y="304800"/>
              <a:ext cx="631371" cy="14260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51260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2" y="342900"/>
            <a:ext cx="1001077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43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214312"/>
            <a:ext cx="99441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07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5" y="195262"/>
            <a:ext cx="9353550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241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562" y="628650"/>
            <a:ext cx="8524875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05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12" y="319087"/>
            <a:ext cx="8943975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99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37" y="390525"/>
            <a:ext cx="9305925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88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514350"/>
            <a:ext cx="10058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871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Учебная дисциплина 2 «Менеджмент процессов в образовательной организации»  Тема 2. «Методы описания процессов»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Учебная дисциплина 2 «Менеджмент процессов в образовательной организации»  Тема 2. «Методы описания процессов»</dc:title>
  <dc:creator>Марина Владиславовна</dc:creator>
  <cp:lastModifiedBy>Марина Владиславовна</cp:lastModifiedBy>
  <cp:revision>2</cp:revision>
  <dcterms:created xsi:type="dcterms:W3CDTF">2022-11-08T15:44:45Z</dcterms:created>
  <dcterms:modified xsi:type="dcterms:W3CDTF">2022-11-08T15:46:59Z</dcterms:modified>
</cp:coreProperties>
</file>