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65" r:id="rId5"/>
    <p:sldId id="266" r:id="rId6"/>
    <p:sldId id="267" r:id="rId7"/>
    <p:sldId id="268" r:id="rId8"/>
    <p:sldId id="258" r:id="rId9"/>
    <p:sldId id="272" r:id="rId10"/>
    <p:sldId id="269" r:id="rId11"/>
    <p:sldId id="259" r:id="rId12"/>
    <p:sldId id="260" r:id="rId13"/>
    <p:sldId id="261" r:id="rId14"/>
    <p:sldId id="263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593FF-E760-4D17-9753-F16B87784ED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623987-7C4E-4BB2-910B-3F40F13A8298}">
      <dgm:prSet phldrT="[Текст]"/>
      <dgm:spPr/>
      <dgm:t>
        <a:bodyPr/>
        <a:lstStyle/>
        <a:p>
          <a:r>
            <a:rPr lang="ru-RU" dirty="0" smtClean="0"/>
            <a:t>Обучение письму</a:t>
          </a:r>
          <a:endParaRPr lang="ru-RU" dirty="0"/>
        </a:p>
      </dgm:t>
    </dgm:pt>
    <dgm:pt modelId="{194850DB-5426-4C01-9B7C-967150DE87C3}" type="parTrans" cxnId="{6A35E80E-C033-4E9E-9BD0-E2F760F1ECDC}">
      <dgm:prSet/>
      <dgm:spPr/>
      <dgm:t>
        <a:bodyPr/>
        <a:lstStyle/>
        <a:p>
          <a:endParaRPr lang="ru-RU"/>
        </a:p>
      </dgm:t>
    </dgm:pt>
    <dgm:pt modelId="{9ED8BB2D-FA4D-49B3-A25F-3381999F36C4}" type="sibTrans" cxnId="{6A35E80E-C033-4E9E-9BD0-E2F760F1ECDC}">
      <dgm:prSet/>
      <dgm:spPr/>
      <dgm:t>
        <a:bodyPr/>
        <a:lstStyle/>
        <a:p>
          <a:endParaRPr lang="ru-RU"/>
        </a:p>
      </dgm:t>
    </dgm:pt>
    <dgm:pt modelId="{DC0C03A6-4FBF-4813-A22E-9633287754FD}">
      <dgm:prSet phldrT="[Текст]" custT="1"/>
      <dgm:spPr/>
      <dgm:t>
        <a:bodyPr/>
        <a:lstStyle/>
        <a:p>
          <a:r>
            <a:rPr lang="ru-RU" sz="4000" dirty="0" smtClean="0"/>
            <a:t>Обучение графике</a:t>
          </a:r>
          <a:endParaRPr lang="ru-RU" sz="4000" dirty="0"/>
        </a:p>
      </dgm:t>
    </dgm:pt>
    <dgm:pt modelId="{569D22F1-A79D-4E68-881F-9A6733B719C5}" type="parTrans" cxnId="{8868C705-3D13-4A32-A988-46DBEE420483}">
      <dgm:prSet/>
      <dgm:spPr/>
      <dgm:t>
        <a:bodyPr/>
        <a:lstStyle/>
        <a:p>
          <a:endParaRPr lang="ru-RU"/>
        </a:p>
      </dgm:t>
    </dgm:pt>
    <dgm:pt modelId="{ED2FE467-8DD5-42C9-9829-259AA0F15809}" type="sibTrans" cxnId="{8868C705-3D13-4A32-A988-46DBEE420483}">
      <dgm:prSet/>
      <dgm:spPr/>
      <dgm:t>
        <a:bodyPr/>
        <a:lstStyle/>
        <a:p>
          <a:endParaRPr lang="ru-RU"/>
        </a:p>
      </dgm:t>
    </dgm:pt>
    <dgm:pt modelId="{844997E0-3EA4-40C8-853D-D8B21DE09536}">
      <dgm:prSet phldrT="[Текст]" custT="1"/>
      <dgm:spPr/>
      <dgm:t>
        <a:bodyPr/>
        <a:lstStyle/>
        <a:p>
          <a:r>
            <a:rPr lang="ru-RU" sz="2400" dirty="0" smtClean="0"/>
            <a:t>Обучение продуцированию авторского письменного текста</a:t>
          </a:r>
          <a:endParaRPr lang="ru-RU" sz="2400" dirty="0"/>
        </a:p>
      </dgm:t>
    </dgm:pt>
    <dgm:pt modelId="{026ADF55-B64E-4642-B180-ED13DB0F66B2}" type="parTrans" cxnId="{0FE57B6A-2423-4C4B-9253-CFEB46EB4FBE}">
      <dgm:prSet/>
      <dgm:spPr/>
      <dgm:t>
        <a:bodyPr/>
        <a:lstStyle/>
        <a:p>
          <a:endParaRPr lang="ru-RU"/>
        </a:p>
      </dgm:t>
    </dgm:pt>
    <dgm:pt modelId="{8EA619CE-3601-4186-B9F4-D432C527E0A0}" type="sibTrans" cxnId="{0FE57B6A-2423-4C4B-9253-CFEB46EB4FBE}">
      <dgm:prSet/>
      <dgm:spPr/>
      <dgm:t>
        <a:bodyPr/>
        <a:lstStyle/>
        <a:p>
          <a:endParaRPr lang="ru-RU"/>
        </a:p>
      </dgm:t>
    </dgm:pt>
    <dgm:pt modelId="{85C2EBDB-3EE8-47A0-B051-C1EAC7AFCE03}" type="pres">
      <dgm:prSet presAssocID="{468593FF-E760-4D17-9753-F16B87784E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E0746EE-ABD2-4702-87F0-0BC973054F10}" type="pres">
      <dgm:prSet presAssocID="{74623987-7C4E-4BB2-910B-3F40F13A8298}" presName="hierRoot1" presStyleCnt="0"/>
      <dgm:spPr/>
    </dgm:pt>
    <dgm:pt modelId="{0530E977-0C76-40BB-92FE-35298575670B}" type="pres">
      <dgm:prSet presAssocID="{74623987-7C4E-4BB2-910B-3F40F13A8298}" presName="composite" presStyleCnt="0"/>
      <dgm:spPr/>
    </dgm:pt>
    <dgm:pt modelId="{7B75C37B-14AA-4457-A04A-4446C0E7E312}" type="pres">
      <dgm:prSet presAssocID="{74623987-7C4E-4BB2-910B-3F40F13A8298}" presName="background" presStyleLbl="node0" presStyleIdx="0" presStyleCnt="1"/>
      <dgm:spPr/>
    </dgm:pt>
    <dgm:pt modelId="{2C5436B9-E0F5-4A26-B950-D0F75C1C02D4}" type="pres">
      <dgm:prSet presAssocID="{74623987-7C4E-4BB2-910B-3F40F13A829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20D9EF-D211-4EA9-AA72-F987781C6948}" type="pres">
      <dgm:prSet presAssocID="{74623987-7C4E-4BB2-910B-3F40F13A8298}" presName="hierChild2" presStyleCnt="0"/>
      <dgm:spPr/>
    </dgm:pt>
    <dgm:pt modelId="{535E5F36-6BF3-42EA-ABC7-D00B7141EA06}" type="pres">
      <dgm:prSet presAssocID="{569D22F1-A79D-4E68-881F-9A6733B719C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0B278D3-D203-4195-8E6F-80CE3C67BF6E}" type="pres">
      <dgm:prSet presAssocID="{DC0C03A6-4FBF-4813-A22E-9633287754FD}" presName="hierRoot2" presStyleCnt="0"/>
      <dgm:spPr/>
    </dgm:pt>
    <dgm:pt modelId="{BC270A43-649D-4CA2-A9D8-576AF7737E4B}" type="pres">
      <dgm:prSet presAssocID="{DC0C03A6-4FBF-4813-A22E-9633287754FD}" presName="composite2" presStyleCnt="0"/>
      <dgm:spPr/>
    </dgm:pt>
    <dgm:pt modelId="{8F4C67DF-DFAF-4152-B0A1-21F4D4D2EAB4}" type="pres">
      <dgm:prSet presAssocID="{DC0C03A6-4FBF-4813-A22E-9633287754FD}" presName="background2" presStyleLbl="node2" presStyleIdx="0" presStyleCnt="2"/>
      <dgm:spPr/>
    </dgm:pt>
    <dgm:pt modelId="{C8DB9B4D-9060-4202-B620-045790CDCF02}" type="pres">
      <dgm:prSet presAssocID="{DC0C03A6-4FBF-4813-A22E-9633287754FD}" presName="text2" presStyleLbl="fgAcc2" presStyleIdx="0" presStyleCnt="2" custLinFactNeighborX="-30165" custLinFactNeighborY="281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1D5504-A44C-42E9-9078-E0E3645397EA}" type="pres">
      <dgm:prSet presAssocID="{DC0C03A6-4FBF-4813-A22E-9633287754FD}" presName="hierChild3" presStyleCnt="0"/>
      <dgm:spPr/>
    </dgm:pt>
    <dgm:pt modelId="{16CB8B45-9ADC-47B1-818B-49DA0C48E877}" type="pres">
      <dgm:prSet presAssocID="{026ADF55-B64E-4642-B180-ED13DB0F66B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513A458-19B1-422D-B71C-8968C3D81950}" type="pres">
      <dgm:prSet presAssocID="{844997E0-3EA4-40C8-853D-D8B21DE09536}" presName="hierRoot2" presStyleCnt="0"/>
      <dgm:spPr/>
    </dgm:pt>
    <dgm:pt modelId="{6ACBCB16-41F6-4B19-A4ED-C8D6AF72BCA2}" type="pres">
      <dgm:prSet presAssocID="{844997E0-3EA4-40C8-853D-D8B21DE09536}" presName="composite2" presStyleCnt="0"/>
      <dgm:spPr/>
    </dgm:pt>
    <dgm:pt modelId="{1DAAFF6C-D47B-423C-A945-2670FDE36C8B}" type="pres">
      <dgm:prSet presAssocID="{844997E0-3EA4-40C8-853D-D8B21DE09536}" presName="background2" presStyleLbl="node2" presStyleIdx="1" presStyleCnt="2"/>
      <dgm:spPr/>
    </dgm:pt>
    <dgm:pt modelId="{F6F1F136-0A1E-4B92-8954-56492A9AA48D}" type="pres">
      <dgm:prSet presAssocID="{844997E0-3EA4-40C8-853D-D8B21DE09536}" presName="text2" presStyleLbl="fgAcc2" presStyleIdx="1" presStyleCnt="2" custLinFactNeighborX="15950" custLinFactNeighborY="-50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AF0394-1FB8-424B-B070-AEA9686B4E5D}" type="pres">
      <dgm:prSet presAssocID="{844997E0-3EA4-40C8-853D-D8B21DE09536}" presName="hierChild3" presStyleCnt="0"/>
      <dgm:spPr/>
    </dgm:pt>
  </dgm:ptLst>
  <dgm:cxnLst>
    <dgm:cxn modelId="{DCD64DA2-4E3E-46DD-A3D7-246667E9D65C}" type="presOf" srcId="{DC0C03A6-4FBF-4813-A22E-9633287754FD}" destId="{C8DB9B4D-9060-4202-B620-045790CDCF02}" srcOrd="0" destOrd="0" presId="urn:microsoft.com/office/officeart/2005/8/layout/hierarchy1"/>
    <dgm:cxn modelId="{8869D12A-328E-4741-9919-B30C7C71E3F4}" type="presOf" srcId="{026ADF55-B64E-4642-B180-ED13DB0F66B2}" destId="{16CB8B45-9ADC-47B1-818B-49DA0C48E877}" srcOrd="0" destOrd="0" presId="urn:microsoft.com/office/officeart/2005/8/layout/hierarchy1"/>
    <dgm:cxn modelId="{E7B78AED-5462-4890-9709-C8D6410862B4}" type="presOf" srcId="{844997E0-3EA4-40C8-853D-D8B21DE09536}" destId="{F6F1F136-0A1E-4B92-8954-56492A9AA48D}" srcOrd="0" destOrd="0" presId="urn:microsoft.com/office/officeart/2005/8/layout/hierarchy1"/>
    <dgm:cxn modelId="{12DFA7F2-EDC0-4C65-B24E-5915A76F4CE1}" type="presOf" srcId="{74623987-7C4E-4BB2-910B-3F40F13A8298}" destId="{2C5436B9-E0F5-4A26-B950-D0F75C1C02D4}" srcOrd="0" destOrd="0" presId="urn:microsoft.com/office/officeart/2005/8/layout/hierarchy1"/>
    <dgm:cxn modelId="{29B0CB99-E293-45B8-B100-664C8DDDC4F4}" type="presOf" srcId="{569D22F1-A79D-4E68-881F-9A6733B719C5}" destId="{535E5F36-6BF3-42EA-ABC7-D00B7141EA06}" srcOrd="0" destOrd="0" presId="urn:microsoft.com/office/officeart/2005/8/layout/hierarchy1"/>
    <dgm:cxn modelId="{8868C705-3D13-4A32-A988-46DBEE420483}" srcId="{74623987-7C4E-4BB2-910B-3F40F13A8298}" destId="{DC0C03A6-4FBF-4813-A22E-9633287754FD}" srcOrd="0" destOrd="0" parTransId="{569D22F1-A79D-4E68-881F-9A6733B719C5}" sibTransId="{ED2FE467-8DD5-42C9-9829-259AA0F15809}"/>
    <dgm:cxn modelId="{60EBEA90-1347-495D-B543-913CBC978666}" type="presOf" srcId="{468593FF-E760-4D17-9753-F16B87784EDF}" destId="{85C2EBDB-3EE8-47A0-B051-C1EAC7AFCE03}" srcOrd="0" destOrd="0" presId="urn:microsoft.com/office/officeart/2005/8/layout/hierarchy1"/>
    <dgm:cxn modelId="{0FE57B6A-2423-4C4B-9253-CFEB46EB4FBE}" srcId="{74623987-7C4E-4BB2-910B-3F40F13A8298}" destId="{844997E0-3EA4-40C8-853D-D8B21DE09536}" srcOrd="1" destOrd="0" parTransId="{026ADF55-B64E-4642-B180-ED13DB0F66B2}" sibTransId="{8EA619CE-3601-4186-B9F4-D432C527E0A0}"/>
    <dgm:cxn modelId="{6A35E80E-C033-4E9E-9BD0-E2F760F1ECDC}" srcId="{468593FF-E760-4D17-9753-F16B87784EDF}" destId="{74623987-7C4E-4BB2-910B-3F40F13A8298}" srcOrd="0" destOrd="0" parTransId="{194850DB-5426-4C01-9B7C-967150DE87C3}" sibTransId="{9ED8BB2D-FA4D-49B3-A25F-3381999F36C4}"/>
    <dgm:cxn modelId="{338BC86B-A628-41D6-98A6-897FD71AE259}" type="presParOf" srcId="{85C2EBDB-3EE8-47A0-B051-C1EAC7AFCE03}" destId="{AE0746EE-ABD2-4702-87F0-0BC973054F10}" srcOrd="0" destOrd="0" presId="urn:microsoft.com/office/officeart/2005/8/layout/hierarchy1"/>
    <dgm:cxn modelId="{40042292-A08F-4332-8D71-0A78143D925A}" type="presParOf" srcId="{AE0746EE-ABD2-4702-87F0-0BC973054F10}" destId="{0530E977-0C76-40BB-92FE-35298575670B}" srcOrd="0" destOrd="0" presId="urn:microsoft.com/office/officeart/2005/8/layout/hierarchy1"/>
    <dgm:cxn modelId="{FEC3AB77-984A-459B-9D7A-5927229CC15E}" type="presParOf" srcId="{0530E977-0C76-40BB-92FE-35298575670B}" destId="{7B75C37B-14AA-4457-A04A-4446C0E7E312}" srcOrd="0" destOrd="0" presId="urn:microsoft.com/office/officeart/2005/8/layout/hierarchy1"/>
    <dgm:cxn modelId="{A492C5F1-7B72-4C5F-B027-3DA3F8E067E4}" type="presParOf" srcId="{0530E977-0C76-40BB-92FE-35298575670B}" destId="{2C5436B9-E0F5-4A26-B950-D0F75C1C02D4}" srcOrd="1" destOrd="0" presId="urn:microsoft.com/office/officeart/2005/8/layout/hierarchy1"/>
    <dgm:cxn modelId="{40739E00-0614-4AE7-A335-3DE7D5B5249F}" type="presParOf" srcId="{AE0746EE-ABD2-4702-87F0-0BC973054F10}" destId="{F620D9EF-D211-4EA9-AA72-F987781C6948}" srcOrd="1" destOrd="0" presId="urn:microsoft.com/office/officeart/2005/8/layout/hierarchy1"/>
    <dgm:cxn modelId="{757A91C6-CDE2-4216-9CAF-5D7FC610A2F3}" type="presParOf" srcId="{F620D9EF-D211-4EA9-AA72-F987781C6948}" destId="{535E5F36-6BF3-42EA-ABC7-D00B7141EA06}" srcOrd="0" destOrd="0" presId="urn:microsoft.com/office/officeart/2005/8/layout/hierarchy1"/>
    <dgm:cxn modelId="{1E38EF18-77DD-408C-83C7-AC541B66CB1A}" type="presParOf" srcId="{F620D9EF-D211-4EA9-AA72-F987781C6948}" destId="{B0B278D3-D203-4195-8E6F-80CE3C67BF6E}" srcOrd="1" destOrd="0" presId="urn:microsoft.com/office/officeart/2005/8/layout/hierarchy1"/>
    <dgm:cxn modelId="{8AA7DB09-E344-409E-A6B5-BC617787ABA4}" type="presParOf" srcId="{B0B278D3-D203-4195-8E6F-80CE3C67BF6E}" destId="{BC270A43-649D-4CA2-A9D8-576AF7737E4B}" srcOrd="0" destOrd="0" presId="urn:microsoft.com/office/officeart/2005/8/layout/hierarchy1"/>
    <dgm:cxn modelId="{1DC80466-B206-476B-BC9E-4B88B218A1C1}" type="presParOf" srcId="{BC270A43-649D-4CA2-A9D8-576AF7737E4B}" destId="{8F4C67DF-DFAF-4152-B0A1-21F4D4D2EAB4}" srcOrd="0" destOrd="0" presId="urn:microsoft.com/office/officeart/2005/8/layout/hierarchy1"/>
    <dgm:cxn modelId="{47286E0D-087B-4D95-A4DD-27FF46D7B084}" type="presParOf" srcId="{BC270A43-649D-4CA2-A9D8-576AF7737E4B}" destId="{C8DB9B4D-9060-4202-B620-045790CDCF02}" srcOrd="1" destOrd="0" presId="urn:microsoft.com/office/officeart/2005/8/layout/hierarchy1"/>
    <dgm:cxn modelId="{BFA5C1AD-CEC6-4AA5-8DCD-5BE98C56015D}" type="presParOf" srcId="{B0B278D3-D203-4195-8E6F-80CE3C67BF6E}" destId="{7C1D5504-A44C-42E9-9078-E0E3645397EA}" srcOrd="1" destOrd="0" presId="urn:microsoft.com/office/officeart/2005/8/layout/hierarchy1"/>
    <dgm:cxn modelId="{EAC3D5AC-0E4B-42F4-B371-351011A86BF5}" type="presParOf" srcId="{F620D9EF-D211-4EA9-AA72-F987781C6948}" destId="{16CB8B45-9ADC-47B1-818B-49DA0C48E877}" srcOrd="2" destOrd="0" presId="urn:microsoft.com/office/officeart/2005/8/layout/hierarchy1"/>
    <dgm:cxn modelId="{650A7155-396F-4DBE-AA97-8A99915A4E1A}" type="presParOf" srcId="{F620D9EF-D211-4EA9-AA72-F987781C6948}" destId="{9513A458-19B1-422D-B71C-8968C3D81950}" srcOrd="3" destOrd="0" presId="urn:microsoft.com/office/officeart/2005/8/layout/hierarchy1"/>
    <dgm:cxn modelId="{C9CC2BC9-D627-4647-B92C-A8776DC872A8}" type="presParOf" srcId="{9513A458-19B1-422D-B71C-8968C3D81950}" destId="{6ACBCB16-41F6-4B19-A4ED-C8D6AF72BCA2}" srcOrd="0" destOrd="0" presId="urn:microsoft.com/office/officeart/2005/8/layout/hierarchy1"/>
    <dgm:cxn modelId="{17EA221D-92C2-4871-836F-DA7263A32DC1}" type="presParOf" srcId="{6ACBCB16-41F6-4B19-A4ED-C8D6AF72BCA2}" destId="{1DAAFF6C-D47B-423C-A945-2670FDE36C8B}" srcOrd="0" destOrd="0" presId="urn:microsoft.com/office/officeart/2005/8/layout/hierarchy1"/>
    <dgm:cxn modelId="{3862D0C4-F1A5-40F5-AD2A-6898B54F47DD}" type="presParOf" srcId="{6ACBCB16-41F6-4B19-A4ED-C8D6AF72BCA2}" destId="{F6F1F136-0A1E-4B92-8954-56492A9AA48D}" srcOrd="1" destOrd="0" presId="urn:microsoft.com/office/officeart/2005/8/layout/hierarchy1"/>
    <dgm:cxn modelId="{DFF7692B-3350-41AB-A01D-8FBAF513D474}" type="presParOf" srcId="{9513A458-19B1-422D-B71C-8968C3D81950}" destId="{AEAF0394-1FB8-424B-B070-AEA9686B4E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B8B45-9ADC-47B1-818B-49DA0C48E877}">
      <dsp:nvSpPr>
        <dsp:cNvPr id="0" name=""/>
        <dsp:cNvSpPr/>
      </dsp:nvSpPr>
      <dsp:spPr>
        <a:xfrm>
          <a:off x="3963910" y="1724683"/>
          <a:ext cx="2092986" cy="703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667"/>
              </a:lnTo>
              <a:lnTo>
                <a:pt x="2092986" y="451667"/>
              </a:lnTo>
              <a:lnTo>
                <a:pt x="2092986" y="703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E5F36-6BF3-42EA-ABC7-D00B7141EA06}">
      <dsp:nvSpPr>
        <dsp:cNvPr id="0" name=""/>
        <dsp:cNvSpPr/>
      </dsp:nvSpPr>
      <dsp:spPr>
        <a:xfrm>
          <a:off x="1484843" y="1724683"/>
          <a:ext cx="2479067" cy="789923"/>
        </a:xfrm>
        <a:custGeom>
          <a:avLst/>
          <a:gdLst/>
          <a:ahLst/>
          <a:cxnLst/>
          <a:rect l="0" t="0" r="0" b="0"/>
          <a:pathLst>
            <a:path>
              <a:moveTo>
                <a:pt x="2479067" y="0"/>
              </a:moveTo>
              <a:lnTo>
                <a:pt x="2479067" y="538315"/>
              </a:lnTo>
              <a:lnTo>
                <a:pt x="0" y="538315"/>
              </a:lnTo>
              <a:lnTo>
                <a:pt x="0" y="7899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5C37B-14AA-4457-A04A-4446C0E7E312}">
      <dsp:nvSpPr>
        <dsp:cNvPr id="0" name=""/>
        <dsp:cNvSpPr/>
      </dsp:nvSpPr>
      <dsp:spPr>
        <a:xfrm>
          <a:off x="2605906" y="17"/>
          <a:ext cx="2716009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436B9-E0F5-4A26-B950-D0F75C1C02D4}">
      <dsp:nvSpPr>
        <dsp:cNvPr id="0" name=""/>
        <dsp:cNvSpPr/>
      </dsp:nvSpPr>
      <dsp:spPr>
        <a:xfrm>
          <a:off x="2907684" y="286707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Обучение письму</a:t>
          </a:r>
          <a:endParaRPr lang="ru-RU" sz="4300" kern="1200" dirty="0"/>
        </a:p>
      </dsp:txBody>
      <dsp:txXfrm>
        <a:off x="2958198" y="337221"/>
        <a:ext cx="2614981" cy="1623637"/>
      </dsp:txXfrm>
    </dsp:sp>
    <dsp:sp modelId="{8F4C67DF-DFAF-4152-B0A1-21F4D4D2EAB4}">
      <dsp:nvSpPr>
        <dsp:cNvPr id="0" name=""/>
        <dsp:cNvSpPr/>
      </dsp:nvSpPr>
      <dsp:spPr>
        <a:xfrm>
          <a:off x="126838" y="2514607"/>
          <a:ext cx="2716009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B9B4D-9060-4202-B620-045790CDCF02}">
      <dsp:nvSpPr>
        <dsp:cNvPr id="0" name=""/>
        <dsp:cNvSpPr/>
      </dsp:nvSpPr>
      <dsp:spPr>
        <a:xfrm>
          <a:off x="428617" y="2801297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Обучение графике</a:t>
          </a:r>
          <a:endParaRPr lang="ru-RU" sz="4000" kern="1200" dirty="0"/>
        </a:p>
      </dsp:txBody>
      <dsp:txXfrm>
        <a:off x="479131" y="2851811"/>
        <a:ext cx="2614981" cy="1623637"/>
      </dsp:txXfrm>
    </dsp:sp>
    <dsp:sp modelId="{1DAAFF6C-D47B-423C-A945-2670FDE36C8B}">
      <dsp:nvSpPr>
        <dsp:cNvPr id="0" name=""/>
        <dsp:cNvSpPr/>
      </dsp:nvSpPr>
      <dsp:spPr>
        <a:xfrm>
          <a:off x="4698892" y="2427959"/>
          <a:ext cx="2716009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1F136-0A1E-4B92-8954-56492A9AA48D}">
      <dsp:nvSpPr>
        <dsp:cNvPr id="0" name=""/>
        <dsp:cNvSpPr/>
      </dsp:nvSpPr>
      <dsp:spPr>
        <a:xfrm>
          <a:off x="5000671" y="271464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Обучение продуцированию авторского письменного текста</a:t>
          </a:r>
          <a:endParaRPr lang="ru-RU" sz="2400" kern="1200" dirty="0"/>
        </a:p>
      </dsp:txBody>
      <dsp:txXfrm>
        <a:off x="5051185" y="2765163"/>
        <a:ext cx="2614981" cy="1623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7CDC5B-E4EE-443B-98AE-97FDFA670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2B9C7D6-AF9E-495E-A575-8EAB04C70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8DA0FB6-493D-463C-8559-9EEC6370A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E75D-4DC0-4B90-8921-B2102DC7D1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224DDB1-E9A7-40ED-BC8F-5D5E46B9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634020C-1C5C-4A00-9AD1-BEF4B6A65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33B-D85C-4338-993B-326C90D33F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48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2957EC-0A25-4B40-8800-A2ED0477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E0E60B2-122B-4418-B4CB-9929089F8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D43F89-F629-4859-83DF-FD9094A52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E75D-4DC0-4B90-8921-B2102DC7D1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FA1CF9-3104-49B3-970D-1561F1E0C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5DD7BA2-F0A9-4E44-9847-71593950D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33B-D85C-4338-993B-326C90D33F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02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4233D8-0C37-4352-B1E4-C72D7637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81CF59-EA54-4046-8532-EFAE580EA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AEEA63B-B52A-477F-97C6-EE56DF16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E75D-4DC0-4B90-8921-B2102DC7D1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BB577F-EB56-43CA-A9EB-E3EE0B59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C61859-2E48-40FD-8D1C-B68CAC7A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33B-D85C-4338-993B-326C90D33F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85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5F87C2-48F3-4CD2-AAF5-931E7B3B7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1C7AE2-8FF5-4112-8C11-DEC6D2414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0267C17-5911-4769-8797-8B8A6322E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3835F0F-7BD0-431D-92D3-C1B182B4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E75D-4DC0-4B90-8921-B2102DC7D1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7B64419-1688-4CCE-B7F0-32643898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59E7645-1D31-4CF5-8550-8E928EE0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33B-D85C-4338-993B-326C90D33F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42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1D55E8-E668-47DD-93A6-2125DED33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C8B9DD3-BE55-499E-B2CD-59DD204CE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98D0D39-05E3-46F7-90AC-C141B370F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C632A88-9568-474A-8C2D-DA108F512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74A55F2-7D75-45BD-8A91-A54A39112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F735B22-148E-4D0E-AEBD-05D55FF1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E75D-4DC0-4B90-8921-B2102DC7D1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B5899A7-8538-4879-95C3-FD89670CD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6061D92-3552-41AE-80F0-7A2B89B8C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33B-D85C-4338-993B-326C90D33F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00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F79F52-87FD-47A3-B0A9-2800EC492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C0D3FB6-112B-42EB-B631-54AAA7144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E75D-4DC0-4B90-8921-B2102DC7D1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46F3E9A-183F-43F4-95F9-983F9089E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CECB708-0DF3-4045-B620-4D1FDC26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33B-D85C-4338-993B-326C90D33F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48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C894F21-8534-4636-B2FB-48E248E7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E75D-4DC0-4B90-8921-B2102DC7D1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6DB80CB-B9F1-4692-A06A-37628B0E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5F0D379-4B7E-47FD-960E-34C6571A8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33B-D85C-4338-993B-326C90D33F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73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0AD3DB-4AD0-45AC-B4A3-AAF33C9FD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97751D-74E1-484C-8905-AAF02A245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5276B44-6601-4507-8EC8-9F2CDAB48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5B8DA8E-74F0-4FC4-B295-94916F0B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E75D-4DC0-4B90-8921-B2102DC7D1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2B88C17-73A2-48A9-A1F3-52EE5680C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69BF3D5-3465-4C86-9F08-4B4BB200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33B-D85C-4338-993B-326C90D33F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0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DDDE9A-EF25-4BB7-822A-298AB5D0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013B915-1F49-441C-93FB-A4AC310C38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ED34035-BD6D-4307-8E1B-380097C88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EC1725A-95EB-4D11-B9EB-703F84FF7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E75D-4DC0-4B90-8921-B2102DC7D1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DCEDD67-8FA4-4F07-8F96-0D515E49F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0E34B02-E94B-406F-B2B9-D511D9BCC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33B-D85C-4338-993B-326C90D33F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79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32EB63-712E-4EF8-B17C-9E95C1065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B60E996-2FBA-4D0A-AE20-F5AE73E52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E776B7A-C972-4275-97DF-D03508238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E75D-4DC0-4B90-8921-B2102DC7D1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C3A240A-5873-4FFD-9BFA-66005D18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619CBC-7B77-40AC-A671-BE4E9F4F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33B-D85C-4338-993B-326C90D33F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32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580216F-C92F-4101-B782-B4B881259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503F54B-DDBF-4E76-AB54-14F0AFA76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83FA18B-C4BA-43EA-8566-8ECBCD87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E75D-4DC0-4B90-8921-B2102DC7D1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697E332-4D2C-48FB-88A3-87929C799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2C91503-56C0-4B77-99E5-16AB56B1C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33B-D85C-4338-993B-326C90D33F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0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6C57E0-E230-4830-B1FC-552D07CC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F8D514E-25CC-4822-952A-EFDF9F985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C9DC97-7865-4520-B8FB-D1F406EBF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9E75D-4DC0-4B90-8921-B2102DC7D1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408E1F1-8083-413E-ADB1-C0463BDFB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CAAC394-A2AB-4F17-B46E-83398620E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3D33B-D85C-4338-993B-326C90D33F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9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urupo.com/en/russian-business-letter-structure" TargetMode="External"/><Relationship Id="rId2" Type="http://schemas.openxmlformats.org/officeDocument/2006/relationships/hyperlink" Target="https://www.delopis.ru/categories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bird.com/" TargetMode="External"/><Relationship Id="rId2" Type="http://schemas.openxmlformats.org/officeDocument/2006/relationships/hyperlink" Target="https://www.inklestudios.com/inklewriter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tobemum.ru/deti/kak-nauchit/generator-propisi?fbclid=IwAR3Wm4N32HImisGE6R7O7u4XZrJAZ44Vabdfc0KNRcX7E2vqJzQ1sVw20ds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Обучение письму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на занятиях РКИ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41_uTQMPU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1917" y="1600202"/>
            <a:ext cx="7500167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Типы текста для </a:t>
            </a:r>
            <a:r>
              <a:rPr lang="ru-RU" b="1" i="1" dirty="0" err="1" smtClean="0"/>
              <a:t>элементарного-базового</a:t>
            </a:r>
            <a:r>
              <a:rPr lang="ru-RU" b="1" i="1" dirty="0" smtClean="0"/>
              <a:t> уровней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СМС-сообщение</a:t>
            </a:r>
            <a:r>
              <a:rPr lang="ru-RU" dirty="0" smtClean="0"/>
              <a:t>, сообщение в чат и т.д.</a:t>
            </a:r>
          </a:p>
          <a:p>
            <a:r>
              <a:rPr lang="ru-RU" dirty="0" smtClean="0"/>
              <a:t>Бумажная записка</a:t>
            </a:r>
          </a:p>
          <a:p>
            <a:r>
              <a:rPr lang="ru-RU" dirty="0" smtClean="0"/>
              <a:t>Анкета</a:t>
            </a:r>
          </a:p>
          <a:p>
            <a:r>
              <a:rPr lang="ru-RU" dirty="0" smtClean="0"/>
              <a:t>План дня/учебный план на семестр</a:t>
            </a:r>
          </a:p>
          <a:p>
            <a:r>
              <a:rPr lang="ru-RU" dirty="0" smtClean="0"/>
              <a:t>Дневник (</a:t>
            </a:r>
            <a:r>
              <a:rPr lang="ru-RU" dirty="0" err="1" smtClean="0"/>
              <a:t>блог</a:t>
            </a:r>
            <a:r>
              <a:rPr lang="ru-RU" dirty="0" smtClean="0"/>
              <a:t>)</a:t>
            </a:r>
          </a:p>
          <a:p>
            <a:r>
              <a:rPr lang="ru-RU" dirty="0" smtClean="0"/>
              <a:t>Открытка-поздравление</a:t>
            </a:r>
          </a:p>
          <a:p>
            <a:r>
              <a:rPr lang="ru-RU" dirty="0" smtClean="0"/>
              <a:t>Объявление-приглашение</a:t>
            </a:r>
          </a:p>
          <a:p>
            <a:r>
              <a:rPr lang="ru-RU" dirty="0" err="1" smtClean="0"/>
              <a:t>Микроистория</a:t>
            </a:r>
            <a:r>
              <a:rPr lang="ru-RU" dirty="0" smtClean="0"/>
              <a:t> (рассказ). Биография.</a:t>
            </a:r>
          </a:p>
          <a:p>
            <a:r>
              <a:rPr lang="ru-RU" dirty="0" smtClean="0"/>
              <a:t>Описание репродукции, картины, внешности человека и т.д.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Тексты для базового </a:t>
            </a:r>
            <a:r>
              <a:rPr lang="ru-RU" b="1" i="1" dirty="0" err="1" smtClean="0"/>
              <a:t>уровня+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(А2-В1)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Электронное письмо</a:t>
            </a:r>
          </a:p>
          <a:p>
            <a:r>
              <a:rPr lang="ru-RU" dirty="0" smtClean="0"/>
              <a:t>Бумажное письмо и оформление конверта</a:t>
            </a:r>
          </a:p>
          <a:p>
            <a:r>
              <a:rPr lang="ru-RU" dirty="0" smtClean="0"/>
              <a:t>Резюме</a:t>
            </a:r>
          </a:p>
          <a:p>
            <a:r>
              <a:rPr lang="ru-RU" dirty="0" smtClean="0"/>
              <a:t>Аннотация (описательная и рекомендательная). Рецензия</a:t>
            </a:r>
          </a:p>
          <a:p>
            <a:r>
              <a:rPr lang="ru-RU" dirty="0" smtClean="0"/>
              <a:t>Изложение</a:t>
            </a:r>
          </a:p>
          <a:p>
            <a:r>
              <a:rPr lang="ru-RU" dirty="0" smtClean="0"/>
              <a:t>Сочинение- описание</a:t>
            </a:r>
          </a:p>
          <a:p>
            <a:r>
              <a:rPr lang="ru-RU" dirty="0" smtClean="0"/>
              <a:t>Сочинение-повествование</a:t>
            </a:r>
          </a:p>
          <a:p>
            <a:r>
              <a:rPr lang="ru-RU" dirty="0" smtClean="0"/>
              <a:t>Сочинение- рассуждение</a:t>
            </a:r>
          </a:p>
          <a:p>
            <a:r>
              <a:rPr lang="ru-RU" dirty="0" smtClean="0"/>
              <a:t>Смешанные виды текстов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Письмо для продвинутого уровня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Неофициальное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Рекомендация другу</a:t>
            </a:r>
          </a:p>
          <a:p>
            <a:r>
              <a:rPr lang="ru-RU" dirty="0" smtClean="0"/>
              <a:t>Письмо </a:t>
            </a:r>
            <a:r>
              <a:rPr lang="ru-RU" dirty="0" err="1" smtClean="0"/>
              <a:t>дискуссивного</a:t>
            </a:r>
            <a:r>
              <a:rPr lang="ru-RU" dirty="0" smtClean="0"/>
              <a:t> характера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Официальное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Официальная рекомендация</a:t>
            </a:r>
          </a:p>
          <a:p>
            <a:r>
              <a:rPr lang="ru-RU" dirty="0" smtClean="0"/>
              <a:t>Официальная жалоба</a:t>
            </a:r>
          </a:p>
          <a:p>
            <a:r>
              <a:rPr lang="ru-RU" dirty="0" smtClean="0"/>
              <a:t>Официальный запрос</a:t>
            </a:r>
          </a:p>
          <a:p>
            <a:r>
              <a:rPr lang="ru-RU" dirty="0" smtClean="0"/>
              <a:t>Официальный ответ</a:t>
            </a:r>
          </a:p>
          <a:p>
            <a:r>
              <a:rPr lang="ru-RU" dirty="0" smtClean="0"/>
              <a:t>Объявления различной тематики</a:t>
            </a:r>
          </a:p>
          <a:p>
            <a:r>
              <a:rPr lang="ru-RU" dirty="0" smtClean="0"/>
              <a:t>Мотивационное письмо</a:t>
            </a:r>
          </a:p>
          <a:p>
            <a:r>
              <a:rPr lang="ru-RU" dirty="0" smtClean="0"/>
              <a:t>Реферат</a:t>
            </a:r>
          </a:p>
          <a:p>
            <a:r>
              <a:rPr lang="ru-RU" dirty="0" smtClean="0"/>
              <a:t>Эссе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Шаблоны деловых писем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785927"/>
            <a:ext cx="7772400" cy="2620974"/>
          </a:xfrm>
        </p:spPr>
        <p:txBody>
          <a:bodyPr>
            <a:normAutofit fontScale="32500" lnSpcReduction="20000"/>
          </a:bodyPr>
          <a:lstStyle/>
          <a:p>
            <a:r>
              <a:rPr lang="en-US" sz="11200" dirty="0" smtClean="0">
                <a:hlinkClick r:id="rId2"/>
              </a:rPr>
              <a:t>https://www.delopis.ru/categories</a:t>
            </a:r>
            <a:endParaRPr lang="ru-RU" sz="11200" dirty="0" smtClean="0"/>
          </a:p>
          <a:p>
            <a:endParaRPr lang="ru-RU" sz="11200" dirty="0" smtClean="0"/>
          </a:p>
          <a:p>
            <a:r>
              <a:rPr lang="en-US" sz="11200" dirty="0" smtClean="0">
                <a:hlinkClick r:id="rId3"/>
              </a:rPr>
              <a:t>https://burupo.com/en/russian-business-letter-structure</a:t>
            </a:r>
            <a:r>
              <a:rPr lang="ru-RU" sz="11200" dirty="0" smtClean="0"/>
              <a:t> -</a:t>
            </a:r>
          </a:p>
          <a:p>
            <a:r>
              <a:rPr lang="ru-RU" dirty="0" smtClean="0"/>
              <a:t>Шаблоны официальных писем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1"/>
            <a:ext cx="85725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Творческие письменные задания</a:t>
            </a:r>
          </a:p>
          <a:p>
            <a:pPr marL="342900" indent="-342900" algn="ctr">
              <a:buAutoNum type="arabicPeriod"/>
            </a:pPr>
            <a:r>
              <a:rPr lang="ru-RU" sz="4400" dirty="0" smtClean="0"/>
              <a:t>Дописать финал/середину истории</a:t>
            </a:r>
          </a:p>
          <a:p>
            <a:pPr marL="342900" indent="-342900" algn="ctr">
              <a:buAutoNum type="arabicPeriod"/>
            </a:pPr>
            <a:r>
              <a:rPr lang="ru-RU" sz="4400" dirty="0" smtClean="0"/>
              <a:t>Восстановить по опорным словам текст  по видео без звука</a:t>
            </a:r>
          </a:p>
          <a:p>
            <a:pPr marL="342900" indent="-342900" algn="ctr">
              <a:buAutoNum type="arabicPeriod"/>
            </a:pPr>
            <a:r>
              <a:rPr lang="ru-RU" sz="4400" dirty="0" smtClean="0"/>
              <a:t>Написать официальное письмо известному человеку</a:t>
            </a:r>
          </a:p>
          <a:p>
            <a:pPr marL="342900" indent="-342900" algn="ctr">
              <a:buAutoNum type="arabicPeriod"/>
            </a:pPr>
            <a:r>
              <a:rPr lang="ru-RU" sz="4400" dirty="0" smtClean="0"/>
              <a:t>Восстановить текст по вопросам</a:t>
            </a:r>
          </a:p>
          <a:p>
            <a:pPr marL="342900" indent="-342900" algn="ctr">
              <a:buAutoNum type="arabicPeriod"/>
            </a:pPr>
            <a:r>
              <a:rPr lang="ru-RU" sz="4400" dirty="0" smtClean="0"/>
              <a:t>?</a:t>
            </a:r>
            <a:endParaRPr lang="ru-RU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PnWkRhF5W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642920"/>
            <a:ext cx="8046156" cy="548324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64292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be0f7c709481f46c6c54952d3b9c6f1--funny-russian-russian-language-fun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571480"/>
            <a:ext cx="8286808" cy="557216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_cf4f3_b1805e28_x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4" y="785796"/>
            <a:ext cx="4155926" cy="5340369"/>
          </a:xfrm>
        </p:spPr>
      </p:pic>
      <p:pic>
        <p:nvPicPr>
          <p:cNvPr id="6" name="Содержимое 5" descr="990e113b61ba6c225f6beb6ebbf8b12f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1" y="785796"/>
            <a:ext cx="4143404" cy="534036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m7YLwNXoAEIBr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9" y="642920"/>
            <a:ext cx="7786741" cy="548324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a62159085600a01ef1b914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7871" y="714358"/>
            <a:ext cx="8048260" cy="541180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Обучение письму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Графика и орфография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Списывание</a:t>
            </a:r>
          </a:p>
          <a:p>
            <a:r>
              <a:rPr lang="ru-RU" dirty="0" smtClean="0"/>
              <a:t>Письмо по прописям</a:t>
            </a:r>
          </a:p>
          <a:p>
            <a:r>
              <a:rPr lang="ru-RU" dirty="0" smtClean="0"/>
              <a:t>Буквенные, слоговые и словарные диктанты</a:t>
            </a:r>
          </a:p>
          <a:p>
            <a:r>
              <a:rPr lang="ru-RU" dirty="0" smtClean="0"/>
              <a:t>…?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5" y="2571744"/>
            <a:ext cx="4041775" cy="425448"/>
          </a:xfrm>
        </p:spPr>
        <p:txBody>
          <a:bodyPr>
            <a:no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Обучение продуцированию авторского текста</a:t>
            </a:r>
          </a:p>
          <a:p>
            <a:r>
              <a:rPr lang="ru-RU" dirty="0" smtClean="0"/>
              <a:t>(творческому письму)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Создание разных типов текста</a:t>
            </a:r>
          </a:p>
          <a:p>
            <a:r>
              <a:rPr lang="ru-RU" dirty="0" smtClean="0"/>
              <a:t>Стилистика текста</a:t>
            </a:r>
          </a:p>
          <a:p>
            <a:r>
              <a:rPr lang="ru-RU" dirty="0" smtClean="0"/>
              <a:t>Этикетные формулы в письме</a:t>
            </a:r>
          </a:p>
          <a:p>
            <a:r>
              <a:rPr lang="ru-RU" dirty="0" smtClean="0"/>
              <a:t>Деловая переписка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BD9364E-1C65-4E2D-B563-A08A11E70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2" y="365128"/>
            <a:ext cx="7886699" cy="1325563"/>
          </a:xfrm>
        </p:spPr>
        <p:txBody>
          <a:bodyPr>
            <a:normAutofit/>
          </a:bodyPr>
          <a:lstStyle/>
          <a:p>
            <a:endParaRPr lang="es-ES" b="1" dirty="0">
              <a:latin typeface="Calibri"/>
              <a:cs typeface="Calibri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1724A5D-6F88-4C13-8C2B-266D0B0C8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04664"/>
            <a:ext cx="4642370" cy="468935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s-ES" dirty="0">
              <a:cs typeface="Calibri"/>
            </a:endParaRPr>
          </a:p>
          <a:p>
            <a:r>
              <a:rPr lang="es-ES" dirty="0" err="1" smtClean="0">
                <a:cs typeface="Calibri"/>
              </a:rPr>
              <a:t>Создание</a:t>
            </a:r>
            <a:r>
              <a:rPr lang="es-ES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интерактивных </a:t>
            </a:r>
            <a:r>
              <a:rPr lang="es-ES" dirty="0" err="1" smtClean="0">
                <a:cs typeface="Calibri"/>
              </a:rPr>
              <a:t>совместных</a:t>
            </a:r>
            <a:r>
              <a:rPr lang="es-ES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текстов </a:t>
            </a:r>
            <a:r>
              <a:rPr lang="es-ES" dirty="0" err="1" smtClean="0">
                <a:cs typeface="Calibri"/>
                <a:hlinkClick r:id="rId2"/>
              </a:rPr>
              <a:t>Inclewriter</a:t>
            </a:r>
            <a:r>
              <a:rPr lang="es-ES" dirty="0">
                <a:cs typeface="Calibri"/>
              </a:rPr>
              <a:t>, </a:t>
            </a:r>
            <a:r>
              <a:rPr lang="es-ES" dirty="0">
                <a:cs typeface="Calibri"/>
                <a:hlinkClick r:id="rId3"/>
              </a:rPr>
              <a:t>Storybird</a:t>
            </a:r>
          </a:p>
          <a:p>
            <a:r>
              <a:rPr lang="es-ES" dirty="0" err="1">
                <a:cs typeface="Calibri"/>
              </a:rPr>
              <a:t>Использование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мессенджеров</a:t>
            </a:r>
            <a:r>
              <a:rPr lang="es-ES" dirty="0">
                <a:cs typeface="Calibri"/>
              </a:rPr>
              <a:t> и </a:t>
            </a:r>
            <a:r>
              <a:rPr lang="es-ES" dirty="0" err="1">
                <a:cs typeface="Calibri"/>
              </a:rPr>
              <a:t>социальных</a:t>
            </a:r>
            <a:r>
              <a:rPr lang="es-ES" dirty="0">
                <a:cs typeface="Calibri"/>
              </a:rPr>
              <a:t> </a:t>
            </a:r>
            <a:r>
              <a:rPr lang="es-ES" dirty="0" err="1" smtClean="0">
                <a:cs typeface="Calibri"/>
              </a:rPr>
              <a:t>сетей</a:t>
            </a:r>
            <a:endParaRPr lang="es-ES" dirty="0">
              <a:cs typeface="Calibri"/>
            </a:endParaRPr>
          </a:p>
          <a:p>
            <a:endParaRPr lang="es-ES" dirty="0">
              <a:cs typeface="Calibri"/>
            </a:endParaRPr>
          </a:p>
        </p:txBody>
      </p:sp>
      <p:pic>
        <p:nvPicPr>
          <p:cNvPr id="1026" name="Picture 2" descr="Жизнь в интернете: говорим или пишем? - Медиапортал | Факультет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5040560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181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7615262" cy="3951288"/>
          </a:xfrm>
        </p:spPr>
        <p:txBody>
          <a:bodyPr/>
          <a:lstStyle/>
          <a:p>
            <a:pPr>
              <a:buNone/>
            </a:pPr>
            <a:r>
              <a:rPr lang="ru-RU" sz="4400" u="sng" dirty="0" smtClean="0">
                <a:hlinkClick r:id="rId2"/>
              </a:rPr>
              <a:t>Генератор прописей</a:t>
            </a:r>
          </a:p>
          <a:p>
            <a:pPr>
              <a:buNone/>
            </a:pPr>
            <a:r>
              <a:rPr lang="en-US" sz="4400" dirty="0" smtClean="0">
                <a:hlinkClick r:id="rId2"/>
              </a:rPr>
              <a:t>http://tobemum.ru/deti/kak-nauchit/generator-propisi</a:t>
            </a:r>
            <a:endParaRPr lang="ru-RU" sz="4400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200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1_Тема Office</vt:lpstr>
      <vt:lpstr>Обучение письму  на занятиях РКИ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Обучение письму</vt:lpstr>
      <vt:lpstr>Презентация PowerPoint</vt:lpstr>
      <vt:lpstr>Презентация PowerPoint</vt:lpstr>
      <vt:lpstr>Типы текста для элементарного-базового уровней</vt:lpstr>
      <vt:lpstr>Тексты для базового уровня+ (А2-В1)</vt:lpstr>
      <vt:lpstr>Письмо для продвинутого уровня</vt:lpstr>
      <vt:lpstr>Шаблоны деловых писем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письму на занятиях  по РКИ</dc:title>
  <dc:creator>User</dc:creator>
  <cp:lastModifiedBy>RePack by Diakov</cp:lastModifiedBy>
  <cp:revision>4</cp:revision>
  <dcterms:created xsi:type="dcterms:W3CDTF">2019-07-15T18:22:54Z</dcterms:created>
  <dcterms:modified xsi:type="dcterms:W3CDTF">2020-06-24T11:51:21Z</dcterms:modified>
</cp:coreProperties>
</file>