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3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89613-F28A-4369-B395-A82C38FB5C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7D6082-EC88-4943-9279-12050896B08E}">
      <dgm:prSet/>
      <dgm:spPr/>
      <dgm:t>
        <a:bodyPr/>
        <a:lstStyle/>
        <a:p>
          <a:r>
            <a:rPr lang="ru-RU" b="1"/>
            <a:t>Пенёк (пень)              </a:t>
          </a:r>
          <a:endParaRPr lang="en-US"/>
        </a:p>
      </dgm:t>
    </dgm:pt>
    <dgm:pt modelId="{49E72243-99A9-4F3F-99CB-F6EAFF9E94B9}" type="parTrans" cxnId="{AE748B10-DD6C-4127-8D5B-8A64601ECDC7}">
      <dgm:prSet/>
      <dgm:spPr/>
      <dgm:t>
        <a:bodyPr/>
        <a:lstStyle/>
        <a:p>
          <a:endParaRPr lang="en-US"/>
        </a:p>
      </dgm:t>
    </dgm:pt>
    <dgm:pt modelId="{5EB8D86F-A39D-4DA0-A77B-966E8A5C7960}" type="sibTrans" cxnId="{AE748B10-DD6C-4127-8D5B-8A64601ECDC7}">
      <dgm:prSet/>
      <dgm:spPr/>
      <dgm:t>
        <a:bodyPr/>
        <a:lstStyle/>
        <a:p>
          <a:endParaRPr lang="en-US"/>
        </a:p>
      </dgm:t>
    </dgm:pt>
    <dgm:pt modelId="{AB8792DC-8B58-4686-90D4-2E3A5ED65BAA}">
      <dgm:prSet/>
      <dgm:spPr/>
      <dgm:t>
        <a:bodyPr/>
        <a:lstStyle/>
        <a:p>
          <a:r>
            <a:rPr lang="ru-RU" b="1"/>
            <a:t>Берлога</a:t>
          </a:r>
          <a:endParaRPr lang="en-US"/>
        </a:p>
      </dgm:t>
    </dgm:pt>
    <dgm:pt modelId="{109937C4-10C4-4884-9C0C-2A22BCB06900}" type="parTrans" cxnId="{BFD5A5FC-795E-46BE-93DA-5960694E7F66}">
      <dgm:prSet/>
      <dgm:spPr/>
      <dgm:t>
        <a:bodyPr/>
        <a:lstStyle/>
        <a:p>
          <a:endParaRPr lang="en-US"/>
        </a:p>
      </dgm:t>
    </dgm:pt>
    <dgm:pt modelId="{85428760-FBAF-4EB8-9F61-50EF6C89EC81}" type="sibTrans" cxnId="{BFD5A5FC-795E-46BE-93DA-5960694E7F66}">
      <dgm:prSet/>
      <dgm:spPr/>
      <dgm:t>
        <a:bodyPr/>
        <a:lstStyle/>
        <a:p>
          <a:endParaRPr lang="en-US"/>
        </a:p>
      </dgm:t>
    </dgm:pt>
    <dgm:pt modelId="{A5B5E705-E7E9-4B78-A782-A650FD874363}">
      <dgm:prSet/>
      <dgm:spPr/>
      <dgm:t>
        <a:bodyPr/>
        <a:lstStyle/>
        <a:p>
          <a:r>
            <a:rPr lang="ru-RU" b="1"/>
            <a:t>Отвар</a:t>
          </a:r>
          <a:endParaRPr lang="en-US"/>
        </a:p>
      </dgm:t>
    </dgm:pt>
    <dgm:pt modelId="{4FDC617E-4D04-41F4-A929-49946407E5D8}" type="parTrans" cxnId="{42915D25-B8DC-4740-AFEB-FA4DDEF58754}">
      <dgm:prSet/>
      <dgm:spPr/>
      <dgm:t>
        <a:bodyPr/>
        <a:lstStyle/>
        <a:p>
          <a:endParaRPr lang="en-US"/>
        </a:p>
      </dgm:t>
    </dgm:pt>
    <dgm:pt modelId="{7569BBF5-FC12-4686-A122-23BDE66420B2}" type="sibTrans" cxnId="{42915D25-B8DC-4740-AFEB-FA4DDEF58754}">
      <dgm:prSet/>
      <dgm:spPr/>
      <dgm:t>
        <a:bodyPr/>
        <a:lstStyle/>
        <a:p>
          <a:endParaRPr lang="en-US"/>
        </a:p>
      </dgm:t>
    </dgm:pt>
    <dgm:pt modelId="{2F3F80F5-960E-44CF-BFBA-F302D5393565}">
      <dgm:prSet/>
      <dgm:spPr/>
      <dgm:t>
        <a:bodyPr/>
        <a:lstStyle/>
        <a:p>
          <a:r>
            <a:rPr lang="ru-RU" b="1"/>
            <a:t>Привстать на цыпочки</a:t>
          </a:r>
          <a:endParaRPr lang="en-US"/>
        </a:p>
      </dgm:t>
    </dgm:pt>
    <dgm:pt modelId="{8797ED1A-5247-439F-848A-55070BE4972C}" type="parTrans" cxnId="{4AB1EB77-0CF6-47F2-BA4C-B43481ABEAF9}">
      <dgm:prSet/>
      <dgm:spPr/>
      <dgm:t>
        <a:bodyPr/>
        <a:lstStyle/>
        <a:p>
          <a:endParaRPr lang="en-US"/>
        </a:p>
      </dgm:t>
    </dgm:pt>
    <dgm:pt modelId="{C20CD845-1785-4FAD-9CB9-1B3A2FA55D6B}" type="sibTrans" cxnId="{4AB1EB77-0CF6-47F2-BA4C-B43481ABEAF9}">
      <dgm:prSet/>
      <dgm:spPr/>
      <dgm:t>
        <a:bodyPr/>
        <a:lstStyle/>
        <a:p>
          <a:endParaRPr lang="en-US"/>
        </a:p>
      </dgm:t>
    </dgm:pt>
    <dgm:pt modelId="{8041D77B-F8F9-404A-80E6-FFAA88CDA78A}">
      <dgm:prSet/>
      <dgm:spPr/>
      <dgm:t>
        <a:bodyPr/>
        <a:lstStyle/>
        <a:p>
          <a:r>
            <a:rPr lang="ru-RU" b="1"/>
            <a:t>Облизываться</a:t>
          </a:r>
          <a:endParaRPr lang="en-US"/>
        </a:p>
      </dgm:t>
    </dgm:pt>
    <dgm:pt modelId="{409FB054-08B0-4357-B0C0-FFCC1094598B}" type="parTrans" cxnId="{65117A5D-6A9D-4B2D-BF48-E905B46B18BA}">
      <dgm:prSet/>
      <dgm:spPr/>
      <dgm:t>
        <a:bodyPr/>
        <a:lstStyle/>
        <a:p>
          <a:endParaRPr lang="en-US"/>
        </a:p>
      </dgm:t>
    </dgm:pt>
    <dgm:pt modelId="{538C50A9-5BF9-4E35-B9EC-34CBE2139095}" type="sibTrans" cxnId="{65117A5D-6A9D-4B2D-BF48-E905B46B18BA}">
      <dgm:prSet/>
      <dgm:spPr/>
      <dgm:t>
        <a:bodyPr/>
        <a:lstStyle/>
        <a:p>
          <a:endParaRPr lang="en-US"/>
        </a:p>
      </dgm:t>
    </dgm:pt>
    <dgm:pt modelId="{F2EB27A4-5A13-4B67-9119-D46B59C1E1AF}">
      <dgm:prSet/>
      <dgm:spPr/>
      <dgm:t>
        <a:bodyPr/>
        <a:lstStyle/>
        <a:p>
          <a:r>
            <a:rPr lang="ru-RU" b="1"/>
            <a:t>Перетащить (перенести)</a:t>
          </a:r>
          <a:endParaRPr lang="en-US"/>
        </a:p>
      </dgm:t>
    </dgm:pt>
    <dgm:pt modelId="{1117504F-3D3C-4AB0-8DFC-3217E16D5C6E}" type="parTrans" cxnId="{A8DB23F1-BF35-45B0-8E8C-FA754FC31093}">
      <dgm:prSet/>
      <dgm:spPr/>
      <dgm:t>
        <a:bodyPr/>
        <a:lstStyle/>
        <a:p>
          <a:endParaRPr lang="en-US"/>
        </a:p>
      </dgm:t>
    </dgm:pt>
    <dgm:pt modelId="{70F7773D-FE59-487E-B9A3-82E97E72D4F7}" type="sibTrans" cxnId="{A8DB23F1-BF35-45B0-8E8C-FA754FC31093}">
      <dgm:prSet/>
      <dgm:spPr/>
      <dgm:t>
        <a:bodyPr/>
        <a:lstStyle/>
        <a:p>
          <a:endParaRPr lang="en-US"/>
        </a:p>
      </dgm:t>
    </dgm:pt>
    <dgm:pt modelId="{D01AFFB6-2927-4341-B180-513D4FD38A47}">
      <dgm:prSet/>
      <dgm:spPr/>
      <dgm:t>
        <a:bodyPr/>
        <a:lstStyle/>
        <a:p>
          <a:r>
            <a:rPr lang="ru-RU" b="1"/>
            <a:t>Полюбовавшись всласть</a:t>
          </a:r>
          <a:endParaRPr lang="en-US"/>
        </a:p>
      </dgm:t>
    </dgm:pt>
    <dgm:pt modelId="{EB793699-381C-4C8B-813B-9B17A742412F}" type="parTrans" cxnId="{3C28710A-B234-4570-9AB1-18BEB69A3CAE}">
      <dgm:prSet/>
      <dgm:spPr/>
      <dgm:t>
        <a:bodyPr/>
        <a:lstStyle/>
        <a:p>
          <a:endParaRPr lang="en-US"/>
        </a:p>
      </dgm:t>
    </dgm:pt>
    <dgm:pt modelId="{EB8D1B42-35D8-4535-AC9A-77336BEC7F2D}" type="sibTrans" cxnId="{3C28710A-B234-4570-9AB1-18BEB69A3CAE}">
      <dgm:prSet/>
      <dgm:spPr/>
      <dgm:t>
        <a:bodyPr/>
        <a:lstStyle/>
        <a:p>
          <a:endParaRPr lang="en-US"/>
        </a:p>
      </dgm:t>
    </dgm:pt>
    <dgm:pt modelId="{1EAB7091-6910-834B-9CD7-55DC8912EEA3}" type="pres">
      <dgm:prSet presAssocID="{EBB89613-F28A-4369-B395-A82C38FB5CD6}" presName="diagram" presStyleCnt="0">
        <dgm:presLayoutVars>
          <dgm:dir/>
          <dgm:resizeHandles val="exact"/>
        </dgm:presLayoutVars>
      </dgm:prSet>
      <dgm:spPr/>
    </dgm:pt>
    <dgm:pt modelId="{CB8959AC-1EE9-5646-A013-1C6D0F931C64}" type="pres">
      <dgm:prSet presAssocID="{E67D6082-EC88-4943-9279-12050896B08E}" presName="node" presStyleLbl="node1" presStyleIdx="0" presStyleCnt="7">
        <dgm:presLayoutVars>
          <dgm:bulletEnabled val="1"/>
        </dgm:presLayoutVars>
      </dgm:prSet>
      <dgm:spPr/>
    </dgm:pt>
    <dgm:pt modelId="{99F5BA1B-1FC3-DA40-8554-5EDFD89806C6}" type="pres">
      <dgm:prSet presAssocID="{5EB8D86F-A39D-4DA0-A77B-966E8A5C7960}" presName="sibTrans" presStyleCnt="0"/>
      <dgm:spPr/>
    </dgm:pt>
    <dgm:pt modelId="{79ED7C7A-4642-A84E-B103-CDB1F892351B}" type="pres">
      <dgm:prSet presAssocID="{AB8792DC-8B58-4686-90D4-2E3A5ED65BAA}" presName="node" presStyleLbl="node1" presStyleIdx="1" presStyleCnt="7">
        <dgm:presLayoutVars>
          <dgm:bulletEnabled val="1"/>
        </dgm:presLayoutVars>
      </dgm:prSet>
      <dgm:spPr/>
    </dgm:pt>
    <dgm:pt modelId="{AB698F1D-69DA-BD4B-B51F-CA0AAA073CCD}" type="pres">
      <dgm:prSet presAssocID="{85428760-FBAF-4EB8-9F61-50EF6C89EC81}" presName="sibTrans" presStyleCnt="0"/>
      <dgm:spPr/>
    </dgm:pt>
    <dgm:pt modelId="{E9D3C849-FE22-6E4B-B18B-AD8A1B5E026D}" type="pres">
      <dgm:prSet presAssocID="{A5B5E705-E7E9-4B78-A782-A650FD874363}" presName="node" presStyleLbl="node1" presStyleIdx="2" presStyleCnt="7">
        <dgm:presLayoutVars>
          <dgm:bulletEnabled val="1"/>
        </dgm:presLayoutVars>
      </dgm:prSet>
      <dgm:spPr/>
    </dgm:pt>
    <dgm:pt modelId="{0CF3B34A-98D3-2048-8938-0E1BE5E91A85}" type="pres">
      <dgm:prSet presAssocID="{7569BBF5-FC12-4686-A122-23BDE66420B2}" presName="sibTrans" presStyleCnt="0"/>
      <dgm:spPr/>
    </dgm:pt>
    <dgm:pt modelId="{88BCD37C-7374-3248-A5C7-B815578CB713}" type="pres">
      <dgm:prSet presAssocID="{2F3F80F5-960E-44CF-BFBA-F302D5393565}" presName="node" presStyleLbl="node1" presStyleIdx="3" presStyleCnt="7">
        <dgm:presLayoutVars>
          <dgm:bulletEnabled val="1"/>
        </dgm:presLayoutVars>
      </dgm:prSet>
      <dgm:spPr/>
    </dgm:pt>
    <dgm:pt modelId="{9CBD4091-98AF-DE4A-87BB-4AFD783B8CF8}" type="pres">
      <dgm:prSet presAssocID="{C20CD845-1785-4FAD-9CB9-1B3A2FA55D6B}" presName="sibTrans" presStyleCnt="0"/>
      <dgm:spPr/>
    </dgm:pt>
    <dgm:pt modelId="{114A3B3D-52DF-8344-BB20-4A5ADE478003}" type="pres">
      <dgm:prSet presAssocID="{8041D77B-F8F9-404A-80E6-FFAA88CDA78A}" presName="node" presStyleLbl="node1" presStyleIdx="4" presStyleCnt="7">
        <dgm:presLayoutVars>
          <dgm:bulletEnabled val="1"/>
        </dgm:presLayoutVars>
      </dgm:prSet>
      <dgm:spPr/>
    </dgm:pt>
    <dgm:pt modelId="{5A02E5BE-6B72-374A-AF73-3B81730897AC}" type="pres">
      <dgm:prSet presAssocID="{538C50A9-5BF9-4E35-B9EC-34CBE2139095}" presName="sibTrans" presStyleCnt="0"/>
      <dgm:spPr/>
    </dgm:pt>
    <dgm:pt modelId="{8EF3C535-19C7-FF40-9FD6-11E4C656E690}" type="pres">
      <dgm:prSet presAssocID="{F2EB27A4-5A13-4B67-9119-D46B59C1E1AF}" presName="node" presStyleLbl="node1" presStyleIdx="5" presStyleCnt="7">
        <dgm:presLayoutVars>
          <dgm:bulletEnabled val="1"/>
        </dgm:presLayoutVars>
      </dgm:prSet>
      <dgm:spPr/>
    </dgm:pt>
    <dgm:pt modelId="{EF6860B7-43AF-3043-B4C4-F19308D54436}" type="pres">
      <dgm:prSet presAssocID="{70F7773D-FE59-487E-B9A3-82E97E72D4F7}" presName="sibTrans" presStyleCnt="0"/>
      <dgm:spPr/>
    </dgm:pt>
    <dgm:pt modelId="{4F00EDF3-0E33-DF41-8724-927A2CFAED10}" type="pres">
      <dgm:prSet presAssocID="{D01AFFB6-2927-4341-B180-513D4FD38A47}" presName="node" presStyleLbl="node1" presStyleIdx="6" presStyleCnt="7">
        <dgm:presLayoutVars>
          <dgm:bulletEnabled val="1"/>
        </dgm:presLayoutVars>
      </dgm:prSet>
      <dgm:spPr/>
    </dgm:pt>
  </dgm:ptLst>
  <dgm:cxnLst>
    <dgm:cxn modelId="{3C28710A-B234-4570-9AB1-18BEB69A3CAE}" srcId="{EBB89613-F28A-4369-B395-A82C38FB5CD6}" destId="{D01AFFB6-2927-4341-B180-513D4FD38A47}" srcOrd="6" destOrd="0" parTransId="{EB793699-381C-4C8B-813B-9B17A742412F}" sibTransId="{EB8D1B42-35D8-4535-AC9A-77336BEC7F2D}"/>
    <dgm:cxn modelId="{B21DE10F-FB2D-7144-8212-C7EBA817936E}" type="presOf" srcId="{8041D77B-F8F9-404A-80E6-FFAA88CDA78A}" destId="{114A3B3D-52DF-8344-BB20-4A5ADE478003}" srcOrd="0" destOrd="0" presId="urn:microsoft.com/office/officeart/2005/8/layout/default"/>
    <dgm:cxn modelId="{AE748B10-DD6C-4127-8D5B-8A64601ECDC7}" srcId="{EBB89613-F28A-4369-B395-A82C38FB5CD6}" destId="{E67D6082-EC88-4943-9279-12050896B08E}" srcOrd="0" destOrd="0" parTransId="{49E72243-99A9-4F3F-99CB-F6EAFF9E94B9}" sibTransId="{5EB8D86F-A39D-4DA0-A77B-966E8A5C7960}"/>
    <dgm:cxn modelId="{42915D25-B8DC-4740-AFEB-FA4DDEF58754}" srcId="{EBB89613-F28A-4369-B395-A82C38FB5CD6}" destId="{A5B5E705-E7E9-4B78-A782-A650FD874363}" srcOrd="2" destOrd="0" parTransId="{4FDC617E-4D04-41F4-A929-49946407E5D8}" sibTransId="{7569BBF5-FC12-4686-A122-23BDE66420B2}"/>
    <dgm:cxn modelId="{2B675735-50DB-9346-AF9B-A1FB7A99F3C6}" type="presOf" srcId="{A5B5E705-E7E9-4B78-A782-A650FD874363}" destId="{E9D3C849-FE22-6E4B-B18B-AD8A1B5E026D}" srcOrd="0" destOrd="0" presId="urn:microsoft.com/office/officeart/2005/8/layout/default"/>
    <dgm:cxn modelId="{E8EBF23A-7A3E-5942-A1AD-F01BE9181F2D}" type="presOf" srcId="{AB8792DC-8B58-4686-90D4-2E3A5ED65BAA}" destId="{79ED7C7A-4642-A84E-B103-CDB1F892351B}" srcOrd="0" destOrd="0" presId="urn:microsoft.com/office/officeart/2005/8/layout/default"/>
    <dgm:cxn modelId="{89FB253D-E0DF-9E45-BCF7-C1184AD8DC87}" type="presOf" srcId="{D01AFFB6-2927-4341-B180-513D4FD38A47}" destId="{4F00EDF3-0E33-DF41-8724-927A2CFAED10}" srcOrd="0" destOrd="0" presId="urn:microsoft.com/office/officeart/2005/8/layout/default"/>
    <dgm:cxn modelId="{65117A5D-6A9D-4B2D-BF48-E905B46B18BA}" srcId="{EBB89613-F28A-4369-B395-A82C38FB5CD6}" destId="{8041D77B-F8F9-404A-80E6-FFAA88CDA78A}" srcOrd="4" destOrd="0" parTransId="{409FB054-08B0-4357-B0C0-FFCC1094598B}" sibTransId="{538C50A9-5BF9-4E35-B9EC-34CBE2139095}"/>
    <dgm:cxn modelId="{4AB1EB77-0CF6-47F2-BA4C-B43481ABEAF9}" srcId="{EBB89613-F28A-4369-B395-A82C38FB5CD6}" destId="{2F3F80F5-960E-44CF-BFBA-F302D5393565}" srcOrd="3" destOrd="0" parTransId="{8797ED1A-5247-439F-848A-55070BE4972C}" sibTransId="{C20CD845-1785-4FAD-9CB9-1B3A2FA55D6B}"/>
    <dgm:cxn modelId="{14DAB68C-B19B-6945-A2EC-BFB1D48E7514}" type="presOf" srcId="{2F3F80F5-960E-44CF-BFBA-F302D5393565}" destId="{88BCD37C-7374-3248-A5C7-B815578CB713}" srcOrd="0" destOrd="0" presId="urn:microsoft.com/office/officeart/2005/8/layout/default"/>
    <dgm:cxn modelId="{7A7B30E6-5150-6C40-BE56-4802F4793171}" type="presOf" srcId="{F2EB27A4-5A13-4B67-9119-D46B59C1E1AF}" destId="{8EF3C535-19C7-FF40-9FD6-11E4C656E690}" srcOrd="0" destOrd="0" presId="urn:microsoft.com/office/officeart/2005/8/layout/default"/>
    <dgm:cxn modelId="{A8DB23F1-BF35-45B0-8E8C-FA754FC31093}" srcId="{EBB89613-F28A-4369-B395-A82C38FB5CD6}" destId="{F2EB27A4-5A13-4B67-9119-D46B59C1E1AF}" srcOrd="5" destOrd="0" parTransId="{1117504F-3D3C-4AB0-8DFC-3217E16D5C6E}" sibTransId="{70F7773D-FE59-487E-B9A3-82E97E72D4F7}"/>
    <dgm:cxn modelId="{F5E2DBF4-7C05-CA42-A57C-DF63A88D3A58}" type="presOf" srcId="{EBB89613-F28A-4369-B395-A82C38FB5CD6}" destId="{1EAB7091-6910-834B-9CD7-55DC8912EEA3}" srcOrd="0" destOrd="0" presId="urn:microsoft.com/office/officeart/2005/8/layout/default"/>
    <dgm:cxn modelId="{BFD5A5FC-795E-46BE-93DA-5960694E7F66}" srcId="{EBB89613-F28A-4369-B395-A82C38FB5CD6}" destId="{AB8792DC-8B58-4686-90D4-2E3A5ED65BAA}" srcOrd="1" destOrd="0" parTransId="{109937C4-10C4-4884-9C0C-2A22BCB06900}" sibTransId="{85428760-FBAF-4EB8-9F61-50EF6C89EC81}"/>
    <dgm:cxn modelId="{A486E0FC-9C44-9B43-A0F3-8942D8FC7B0A}" type="presOf" srcId="{E67D6082-EC88-4943-9279-12050896B08E}" destId="{CB8959AC-1EE9-5646-A013-1C6D0F931C64}" srcOrd="0" destOrd="0" presId="urn:microsoft.com/office/officeart/2005/8/layout/default"/>
    <dgm:cxn modelId="{DF5CA495-1E7B-9B49-8787-B47ED740E4F7}" type="presParOf" srcId="{1EAB7091-6910-834B-9CD7-55DC8912EEA3}" destId="{CB8959AC-1EE9-5646-A013-1C6D0F931C64}" srcOrd="0" destOrd="0" presId="urn:microsoft.com/office/officeart/2005/8/layout/default"/>
    <dgm:cxn modelId="{F035FF8D-FC54-5541-A1BA-34691D15EFF2}" type="presParOf" srcId="{1EAB7091-6910-834B-9CD7-55DC8912EEA3}" destId="{99F5BA1B-1FC3-DA40-8554-5EDFD89806C6}" srcOrd="1" destOrd="0" presId="urn:microsoft.com/office/officeart/2005/8/layout/default"/>
    <dgm:cxn modelId="{15F19687-59B5-FD48-AE24-25E4DDDEA33E}" type="presParOf" srcId="{1EAB7091-6910-834B-9CD7-55DC8912EEA3}" destId="{79ED7C7A-4642-A84E-B103-CDB1F892351B}" srcOrd="2" destOrd="0" presId="urn:microsoft.com/office/officeart/2005/8/layout/default"/>
    <dgm:cxn modelId="{85F6A871-7C6D-E743-97AA-EC7491687798}" type="presParOf" srcId="{1EAB7091-6910-834B-9CD7-55DC8912EEA3}" destId="{AB698F1D-69DA-BD4B-B51F-CA0AAA073CCD}" srcOrd="3" destOrd="0" presId="urn:microsoft.com/office/officeart/2005/8/layout/default"/>
    <dgm:cxn modelId="{68BD9C7F-B088-F449-B5DB-80413B289170}" type="presParOf" srcId="{1EAB7091-6910-834B-9CD7-55DC8912EEA3}" destId="{E9D3C849-FE22-6E4B-B18B-AD8A1B5E026D}" srcOrd="4" destOrd="0" presId="urn:microsoft.com/office/officeart/2005/8/layout/default"/>
    <dgm:cxn modelId="{E0CA4A5F-6FC3-424C-8D6F-5AA89F63FBFD}" type="presParOf" srcId="{1EAB7091-6910-834B-9CD7-55DC8912EEA3}" destId="{0CF3B34A-98D3-2048-8938-0E1BE5E91A85}" srcOrd="5" destOrd="0" presId="urn:microsoft.com/office/officeart/2005/8/layout/default"/>
    <dgm:cxn modelId="{95541690-A374-9149-823D-96D1E9279BAD}" type="presParOf" srcId="{1EAB7091-6910-834B-9CD7-55DC8912EEA3}" destId="{88BCD37C-7374-3248-A5C7-B815578CB713}" srcOrd="6" destOrd="0" presId="urn:microsoft.com/office/officeart/2005/8/layout/default"/>
    <dgm:cxn modelId="{DC06257B-8135-3E4D-8492-8FE6BCE01B4C}" type="presParOf" srcId="{1EAB7091-6910-834B-9CD7-55DC8912EEA3}" destId="{9CBD4091-98AF-DE4A-87BB-4AFD783B8CF8}" srcOrd="7" destOrd="0" presId="urn:microsoft.com/office/officeart/2005/8/layout/default"/>
    <dgm:cxn modelId="{B68A0646-A7CF-0D42-96D5-AA3FD26F2F0F}" type="presParOf" srcId="{1EAB7091-6910-834B-9CD7-55DC8912EEA3}" destId="{114A3B3D-52DF-8344-BB20-4A5ADE478003}" srcOrd="8" destOrd="0" presId="urn:microsoft.com/office/officeart/2005/8/layout/default"/>
    <dgm:cxn modelId="{B8B53293-9D88-CA40-8ACD-532EC9975DC3}" type="presParOf" srcId="{1EAB7091-6910-834B-9CD7-55DC8912EEA3}" destId="{5A02E5BE-6B72-374A-AF73-3B81730897AC}" srcOrd="9" destOrd="0" presId="urn:microsoft.com/office/officeart/2005/8/layout/default"/>
    <dgm:cxn modelId="{FEB303F2-2647-3A41-AFE7-BE567DE6058B}" type="presParOf" srcId="{1EAB7091-6910-834B-9CD7-55DC8912EEA3}" destId="{8EF3C535-19C7-FF40-9FD6-11E4C656E690}" srcOrd="10" destOrd="0" presId="urn:microsoft.com/office/officeart/2005/8/layout/default"/>
    <dgm:cxn modelId="{57C798EC-7703-2F49-A000-C798A61DE75C}" type="presParOf" srcId="{1EAB7091-6910-834B-9CD7-55DC8912EEA3}" destId="{EF6860B7-43AF-3043-B4C4-F19308D54436}" srcOrd="11" destOrd="0" presId="urn:microsoft.com/office/officeart/2005/8/layout/default"/>
    <dgm:cxn modelId="{73470031-10A5-4645-8E7C-B3AFFC101933}" type="presParOf" srcId="{1EAB7091-6910-834B-9CD7-55DC8912EEA3}" destId="{4F00EDF3-0E33-DF41-8724-927A2CFAED1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AD705-E042-4685-9242-3F490AB6BD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17676E-3D39-402B-8358-57EB6880FA3C}">
      <dgm:prSet/>
      <dgm:spPr/>
      <dgm:t>
        <a:bodyPr/>
        <a:lstStyle/>
        <a:p>
          <a:r>
            <a:rPr lang="ru-RU"/>
            <a:t>Жадность // скупость</a:t>
          </a:r>
          <a:endParaRPr lang="en-US"/>
        </a:p>
      </dgm:t>
    </dgm:pt>
    <dgm:pt modelId="{7985E1D7-A1A0-40C4-A685-2EA32DCE91D7}" type="parTrans" cxnId="{FFFAB791-D552-46E8-AE57-FAFA68A6C0E0}">
      <dgm:prSet/>
      <dgm:spPr/>
      <dgm:t>
        <a:bodyPr/>
        <a:lstStyle/>
        <a:p>
          <a:endParaRPr lang="en-US"/>
        </a:p>
      </dgm:t>
    </dgm:pt>
    <dgm:pt modelId="{722A26CD-BD7F-479E-8D69-B4B9CBC2BE89}" type="sibTrans" cxnId="{FFFAB791-D552-46E8-AE57-FAFA68A6C0E0}">
      <dgm:prSet/>
      <dgm:spPr/>
      <dgm:t>
        <a:bodyPr/>
        <a:lstStyle/>
        <a:p>
          <a:endParaRPr lang="en-US"/>
        </a:p>
      </dgm:t>
    </dgm:pt>
    <dgm:pt modelId="{BC63B7A7-6992-44CE-B404-E70DB994C5B7}">
      <dgm:prSet/>
      <dgm:spPr/>
      <dgm:t>
        <a:bodyPr/>
        <a:lstStyle/>
        <a:p>
          <a:r>
            <a:rPr lang="ru-RU"/>
            <a:t>Хитрость // коварство // лукавство</a:t>
          </a:r>
          <a:endParaRPr lang="en-US"/>
        </a:p>
      </dgm:t>
    </dgm:pt>
    <dgm:pt modelId="{3ABD974D-C725-4E9E-90B1-6E7A818F7946}" type="parTrans" cxnId="{16721FB0-8D09-4B5E-8042-BE8381FC30B1}">
      <dgm:prSet/>
      <dgm:spPr/>
      <dgm:t>
        <a:bodyPr/>
        <a:lstStyle/>
        <a:p>
          <a:endParaRPr lang="en-US"/>
        </a:p>
      </dgm:t>
    </dgm:pt>
    <dgm:pt modelId="{10A0C9CD-2966-4F3D-8FA1-821E6B26B454}" type="sibTrans" cxnId="{16721FB0-8D09-4B5E-8042-BE8381FC30B1}">
      <dgm:prSet/>
      <dgm:spPr/>
      <dgm:t>
        <a:bodyPr/>
        <a:lstStyle/>
        <a:p>
          <a:endParaRPr lang="en-US"/>
        </a:p>
      </dgm:t>
    </dgm:pt>
    <dgm:pt modelId="{CD37CC74-97D1-43EC-87A9-9F1EB9C15185}">
      <dgm:prSet/>
      <dgm:spPr/>
      <dgm:t>
        <a:bodyPr/>
        <a:lstStyle/>
        <a:p>
          <a:r>
            <a:rPr lang="ru-RU"/>
            <a:t>Трусость</a:t>
          </a:r>
          <a:endParaRPr lang="en-US"/>
        </a:p>
      </dgm:t>
    </dgm:pt>
    <dgm:pt modelId="{491BA9B3-66F9-4064-A5C9-A072E2CABCAA}" type="parTrans" cxnId="{68C35FF0-99A3-4609-8159-4F47F88D234A}">
      <dgm:prSet/>
      <dgm:spPr/>
      <dgm:t>
        <a:bodyPr/>
        <a:lstStyle/>
        <a:p>
          <a:endParaRPr lang="en-US"/>
        </a:p>
      </dgm:t>
    </dgm:pt>
    <dgm:pt modelId="{E64C15B2-E76E-48C1-B230-8E9ACC7ECD4C}" type="sibTrans" cxnId="{68C35FF0-99A3-4609-8159-4F47F88D234A}">
      <dgm:prSet/>
      <dgm:spPr/>
      <dgm:t>
        <a:bodyPr/>
        <a:lstStyle/>
        <a:p>
          <a:endParaRPr lang="en-US"/>
        </a:p>
      </dgm:t>
    </dgm:pt>
    <dgm:pt modelId="{EB1D1B65-0DFB-480E-9954-6E0ACB3DB5BE}">
      <dgm:prSet/>
      <dgm:spPr/>
      <dgm:t>
        <a:bodyPr/>
        <a:lstStyle/>
        <a:p>
          <a:r>
            <a:rPr lang="ru-RU"/>
            <a:t>Наглость //нахальство</a:t>
          </a:r>
          <a:endParaRPr lang="en-US"/>
        </a:p>
      </dgm:t>
    </dgm:pt>
    <dgm:pt modelId="{C8374E73-9384-4D5C-83F7-E98BBC6515AB}" type="parTrans" cxnId="{9565F94E-91DC-4951-81A4-9B1533576D7C}">
      <dgm:prSet/>
      <dgm:spPr/>
      <dgm:t>
        <a:bodyPr/>
        <a:lstStyle/>
        <a:p>
          <a:endParaRPr lang="en-US"/>
        </a:p>
      </dgm:t>
    </dgm:pt>
    <dgm:pt modelId="{A49FEB1D-C27F-4934-A2BB-634695D461A3}" type="sibTrans" cxnId="{9565F94E-91DC-4951-81A4-9B1533576D7C}">
      <dgm:prSet/>
      <dgm:spPr/>
      <dgm:t>
        <a:bodyPr/>
        <a:lstStyle/>
        <a:p>
          <a:endParaRPr lang="en-US"/>
        </a:p>
      </dgm:t>
    </dgm:pt>
    <dgm:pt modelId="{C071D1C8-364A-4E0A-B52D-9F5701AE10D5}">
      <dgm:prSet/>
      <dgm:spPr/>
      <dgm:t>
        <a:bodyPr/>
        <a:lstStyle/>
        <a:p>
          <a:r>
            <a:rPr lang="ru-RU"/>
            <a:t>Смелость // мужество</a:t>
          </a:r>
          <a:endParaRPr lang="en-US"/>
        </a:p>
      </dgm:t>
    </dgm:pt>
    <dgm:pt modelId="{77D9A779-289E-4300-B384-240522235EB8}" type="parTrans" cxnId="{96C76A99-1CBD-4677-9682-70B8D6C25697}">
      <dgm:prSet/>
      <dgm:spPr/>
      <dgm:t>
        <a:bodyPr/>
        <a:lstStyle/>
        <a:p>
          <a:endParaRPr lang="en-US"/>
        </a:p>
      </dgm:t>
    </dgm:pt>
    <dgm:pt modelId="{35B5C9C2-FB82-4F1A-AE2A-5F95DCE9F422}" type="sibTrans" cxnId="{96C76A99-1CBD-4677-9682-70B8D6C25697}">
      <dgm:prSet/>
      <dgm:spPr/>
      <dgm:t>
        <a:bodyPr/>
        <a:lstStyle/>
        <a:p>
          <a:endParaRPr lang="en-US"/>
        </a:p>
      </dgm:t>
    </dgm:pt>
    <dgm:pt modelId="{56FB91E7-9B7D-4CE4-B4F4-5D05CD037F05}">
      <dgm:prSet/>
      <dgm:spPr/>
      <dgm:t>
        <a:bodyPr/>
        <a:lstStyle/>
        <a:p>
          <a:r>
            <a:rPr lang="ru-RU"/>
            <a:t>Ответственность //надежность </a:t>
          </a:r>
          <a:endParaRPr lang="en-US"/>
        </a:p>
      </dgm:t>
    </dgm:pt>
    <dgm:pt modelId="{CFDA212C-8804-4ED6-87C7-31DFC5CF816B}" type="parTrans" cxnId="{8D5DAA63-4DDA-40C1-B1FA-781A900ED06C}">
      <dgm:prSet/>
      <dgm:spPr/>
      <dgm:t>
        <a:bodyPr/>
        <a:lstStyle/>
        <a:p>
          <a:endParaRPr lang="en-US"/>
        </a:p>
      </dgm:t>
    </dgm:pt>
    <dgm:pt modelId="{6465B0C2-528B-4867-A8B7-859E341A753B}" type="sibTrans" cxnId="{8D5DAA63-4DDA-40C1-B1FA-781A900ED06C}">
      <dgm:prSet/>
      <dgm:spPr/>
      <dgm:t>
        <a:bodyPr/>
        <a:lstStyle/>
        <a:p>
          <a:endParaRPr lang="en-US"/>
        </a:p>
      </dgm:t>
    </dgm:pt>
    <dgm:pt modelId="{79F5059C-DB26-4308-A111-4883B4552FD1}">
      <dgm:prSet/>
      <dgm:spPr/>
      <dgm:t>
        <a:bodyPr/>
        <a:lstStyle/>
        <a:p>
          <a:r>
            <a:rPr lang="ru-RU"/>
            <a:t>Честность // искренность</a:t>
          </a:r>
          <a:endParaRPr lang="en-US"/>
        </a:p>
      </dgm:t>
    </dgm:pt>
    <dgm:pt modelId="{D5D6E5DA-B297-4DCB-8452-481758F6A040}" type="parTrans" cxnId="{9634F4FE-963E-452B-8E87-5F7E408E835D}">
      <dgm:prSet/>
      <dgm:spPr/>
      <dgm:t>
        <a:bodyPr/>
        <a:lstStyle/>
        <a:p>
          <a:endParaRPr lang="en-US"/>
        </a:p>
      </dgm:t>
    </dgm:pt>
    <dgm:pt modelId="{8D6889CD-713E-48EA-8994-88CBC60D862A}" type="sibTrans" cxnId="{9634F4FE-963E-452B-8E87-5F7E408E835D}">
      <dgm:prSet/>
      <dgm:spPr/>
      <dgm:t>
        <a:bodyPr/>
        <a:lstStyle/>
        <a:p>
          <a:endParaRPr lang="en-US"/>
        </a:p>
      </dgm:t>
    </dgm:pt>
    <dgm:pt modelId="{B375FF9A-A299-6144-B0F1-3C0EB7FC6DD5}" type="pres">
      <dgm:prSet presAssocID="{F26AD705-E042-4685-9242-3F490AB6BD69}" presName="linear" presStyleCnt="0">
        <dgm:presLayoutVars>
          <dgm:animLvl val="lvl"/>
          <dgm:resizeHandles val="exact"/>
        </dgm:presLayoutVars>
      </dgm:prSet>
      <dgm:spPr/>
    </dgm:pt>
    <dgm:pt modelId="{A7D9A308-087D-0547-BE08-4CFCBFE209AF}" type="pres">
      <dgm:prSet presAssocID="{7A17676E-3D39-402B-8358-57EB6880FA3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53CAE03-F46F-614B-97A5-DAE4D6C557FF}" type="pres">
      <dgm:prSet presAssocID="{722A26CD-BD7F-479E-8D69-B4B9CBC2BE89}" presName="spacer" presStyleCnt="0"/>
      <dgm:spPr/>
    </dgm:pt>
    <dgm:pt modelId="{41780C88-A27B-AA46-8BDF-0002EEF5565D}" type="pres">
      <dgm:prSet presAssocID="{BC63B7A7-6992-44CE-B404-E70DB994C5B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1DE84F3-580C-704B-8712-B67F9C8B4895}" type="pres">
      <dgm:prSet presAssocID="{10A0C9CD-2966-4F3D-8FA1-821E6B26B454}" presName="spacer" presStyleCnt="0"/>
      <dgm:spPr/>
    </dgm:pt>
    <dgm:pt modelId="{0F45E594-9771-6847-8EC9-B99D4C5569C1}" type="pres">
      <dgm:prSet presAssocID="{CD37CC74-97D1-43EC-87A9-9F1EB9C1518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E0084FC-8840-F64E-9AE9-9CE4ED11BEE8}" type="pres">
      <dgm:prSet presAssocID="{E64C15B2-E76E-48C1-B230-8E9ACC7ECD4C}" presName="spacer" presStyleCnt="0"/>
      <dgm:spPr/>
    </dgm:pt>
    <dgm:pt modelId="{DA21F56E-1B71-3946-A108-DBD5999D5339}" type="pres">
      <dgm:prSet presAssocID="{EB1D1B65-0DFB-480E-9954-6E0ACB3DB5B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E9BADE-CA7B-9F45-99B3-5C5C1DD69249}" type="pres">
      <dgm:prSet presAssocID="{A49FEB1D-C27F-4934-A2BB-634695D461A3}" presName="spacer" presStyleCnt="0"/>
      <dgm:spPr/>
    </dgm:pt>
    <dgm:pt modelId="{A77D9ADD-AAB2-2349-9531-D0C0D5DC4899}" type="pres">
      <dgm:prSet presAssocID="{C071D1C8-364A-4E0A-B52D-9F5701AE10D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DF6960-9C2C-8147-AB92-04837CE962EB}" type="pres">
      <dgm:prSet presAssocID="{35B5C9C2-FB82-4F1A-AE2A-5F95DCE9F422}" presName="spacer" presStyleCnt="0"/>
      <dgm:spPr/>
    </dgm:pt>
    <dgm:pt modelId="{0AD46C26-0706-4846-B099-741CFD3D1087}" type="pres">
      <dgm:prSet presAssocID="{56FB91E7-9B7D-4CE4-B4F4-5D05CD037F0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B27EA09-9B0A-4E4D-B126-0B80519B6B1A}" type="pres">
      <dgm:prSet presAssocID="{6465B0C2-528B-4867-A8B7-859E341A753B}" presName="spacer" presStyleCnt="0"/>
      <dgm:spPr/>
    </dgm:pt>
    <dgm:pt modelId="{BD6C29E5-448F-D247-8DB5-691110BF4F64}" type="pres">
      <dgm:prSet presAssocID="{79F5059C-DB26-4308-A111-4883B4552FD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A198E1C-7587-104C-81E7-6993F939A9FD}" type="presOf" srcId="{F26AD705-E042-4685-9242-3F490AB6BD69}" destId="{B375FF9A-A299-6144-B0F1-3C0EB7FC6DD5}" srcOrd="0" destOrd="0" presId="urn:microsoft.com/office/officeart/2005/8/layout/vList2"/>
    <dgm:cxn modelId="{2348551D-9064-E246-B351-0D96C11F06CF}" type="presOf" srcId="{C071D1C8-364A-4E0A-B52D-9F5701AE10D5}" destId="{A77D9ADD-AAB2-2349-9531-D0C0D5DC4899}" srcOrd="0" destOrd="0" presId="urn:microsoft.com/office/officeart/2005/8/layout/vList2"/>
    <dgm:cxn modelId="{9EB66A21-1866-D345-BA25-72FA0FCAA2DB}" type="presOf" srcId="{EB1D1B65-0DFB-480E-9954-6E0ACB3DB5BE}" destId="{DA21F56E-1B71-3946-A108-DBD5999D5339}" srcOrd="0" destOrd="0" presId="urn:microsoft.com/office/officeart/2005/8/layout/vList2"/>
    <dgm:cxn modelId="{9565F94E-91DC-4951-81A4-9B1533576D7C}" srcId="{F26AD705-E042-4685-9242-3F490AB6BD69}" destId="{EB1D1B65-0DFB-480E-9954-6E0ACB3DB5BE}" srcOrd="3" destOrd="0" parTransId="{C8374E73-9384-4D5C-83F7-E98BBC6515AB}" sibTransId="{A49FEB1D-C27F-4934-A2BB-634695D461A3}"/>
    <dgm:cxn modelId="{8D5DAA63-4DDA-40C1-B1FA-781A900ED06C}" srcId="{F26AD705-E042-4685-9242-3F490AB6BD69}" destId="{56FB91E7-9B7D-4CE4-B4F4-5D05CD037F05}" srcOrd="5" destOrd="0" parTransId="{CFDA212C-8804-4ED6-87C7-31DFC5CF816B}" sibTransId="{6465B0C2-528B-4867-A8B7-859E341A753B}"/>
    <dgm:cxn modelId="{B68D0584-74BC-3E4E-AA83-259FC155F04C}" type="presOf" srcId="{CD37CC74-97D1-43EC-87A9-9F1EB9C15185}" destId="{0F45E594-9771-6847-8EC9-B99D4C5569C1}" srcOrd="0" destOrd="0" presId="urn:microsoft.com/office/officeart/2005/8/layout/vList2"/>
    <dgm:cxn modelId="{710B628D-C8B5-674C-A1CE-544FF3CCBF86}" type="presOf" srcId="{79F5059C-DB26-4308-A111-4883B4552FD1}" destId="{BD6C29E5-448F-D247-8DB5-691110BF4F64}" srcOrd="0" destOrd="0" presId="urn:microsoft.com/office/officeart/2005/8/layout/vList2"/>
    <dgm:cxn modelId="{FFFAB791-D552-46E8-AE57-FAFA68A6C0E0}" srcId="{F26AD705-E042-4685-9242-3F490AB6BD69}" destId="{7A17676E-3D39-402B-8358-57EB6880FA3C}" srcOrd="0" destOrd="0" parTransId="{7985E1D7-A1A0-40C4-A685-2EA32DCE91D7}" sibTransId="{722A26CD-BD7F-479E-8D69-B4B9CBC2BE89}"/>
    <dgm:cxn modelId="{96C76A99-1CBD-4677-9682-70B8D6C25697}" srcId="{F26AD705-E042-4685-9242-3F490AB6BD69}" destId="{C071D1C8-364A-4E0A-B52D-9F5701AE10D5}" srcOrd="4" destOrd="0" parTransId="{77D9A779-289E-4300-B384-240522235EB8}" sibTransId="{35B5C9C2-FB82-4F1A-AE2A-5F95DCE9F422}"/>
    <dgm:cxn modelId="{16721FB0-8D09-4B5E-8042-BE8381FC30B1}" srcId="{F26AD705-E042-4685-9242-3F490AB6BD69}" destId="{BC63B7A7-6992-44CE-B404-E70DB994C5B7}" srcOrd="1" destOrd="0" parTransId="{3ABD974D-C725-4E9E-90B1-6E7A818F7946}" sibTransId="{10A0C9CD-2966-4F3D-8FA1-821E6B26B454}"/>
    <dgm:cxn modelId="{D28ACEB3-0694-2340-8C36-E46ABF54F40C}" type="presOf" srcId="{BC63B7A7-6992-44CE-B404-E70DB994C5B7}" destId="{41780C88-A27B-AA46-8BDF-0002EEF5565D}" srcOrd="0" destOrd="0" presId="urn:microsoft.com/office/officeart/2005/8/layout/vList2"/>
    <dgm:cxn modelId="{845F69C9-0F16-704F-9972-1F0772840551}" type="presOf" srcId="{56FB91E7-9B7D-4CE4-B4F4-5D05CD037F05}" destId="{0AD46C26-0706-4846-B099-741CFD3D1087}" srcOrd="0" destOrd="0" presId="urn:microsoft.com/office/officeart/2005/8/layout/vList2"/>
    <dgm:cxn modelId="{91899CD4-7288-614B-A38B-448CCDA9E089}" type="presOf" srcId="{7A17676E-3D39-402B-8358-57EB6880FA3C}" destId="{A7D9A308-087D-0547-BE08-4CFCBFE209AF}" srcOrd="0" destOrd="0" presId="urn:microsoft.com/office/officeart/2005/8/layout/vList2"/>
    <dgm:cxn modelId="{68C35FF0-99A3-4609-8159-4F47F88D234A}" srcId="{F26AD705-E042-4685-9242-3F490AB6BD69}" destId="{CD37CC74-97D1-43EC-87A9-9F1EB9C15185}" srcOrd="2" destOrd="0" parTransId="{491BA9B3-66F9-4064-A5C9-A072E2CABCAA}" sibTransId="{E64C15B2-E76E-48C1-B230-8E9ACC7ECD4C}"/>
    <dgm:cxn modelId="{9634F4FE-963E-452B-8E87-5F7E408E835D}" srcId="{F26AD705-E042-4685-9242-3F490AB6BD69}" destId="{79F5059C-DB26-4308-A111-4883B4552FD1}" srcOrd="6" destOrd="0" parTransId="{D5D6E5DA-B297-4DCB-8452-481758F6A040}" sibTransId="{8D6889CD-713E-48EA-8994-88CBC60D862A}"/>
    <dgm:cxn modelId="{AFDCDE48-7713-A644-A7CF-DF71A33C2449}" type="presParOf" srcId="{B375FF9A-A299-6144-B0F1-3C0EB7FC6DD5}" destId="{A7D9A308-087D-0547-BE08-4CFCBFE209AF}" srcOrd="0" destOrd="0" presId="urn:microsoft.com/office/officeart/2005/8/layout/vList2"/>
    <dgm:cxn modelId="{57124567-23DC-AE42-B524-EBD4ECDC0A65}" type="presParOf" srcId="{B375FF9A-A299-6144-B0F1-3C0EB7FC6DD5}" destId="{F53CAE03-F46F-614B-97A5-DAE4D6C557FF}" srcOrd="1" destOrd="0" presId="urn:microsoft.com/office/officeart/2005/8/layout/vList2"/>
    <dgm:cxn modelId="{33E1BA17-8CF6-C64B-ABEF-1834E6368804}" type="presParOf" srcId="{B375FF9A-A299-6144-B0F1-3C0EB7FC6DD5}" destId="{41780C88-A27B-AA46-8BDF-0002EEF5565D}" srcOrd="2" destOrd="0" presId="urn:microsoft.com/office/officeart/2005/8/layout/vList2"/>
    <dgm:cxn modelId="{359DDD6B-0716-AA44-B352-4DEFEB3260FF}" type="presParOf" srcId="{B375FF9A-A299-6144-B0F1-3C0EB7FC6DD5}" destId="{D1DE84F3-580C-704B-8712-B67F9C8B4895}" srcOrd="3" destOrd="0" presId="urn:microsoft.com/office/officeart/2005/8/layout/vList2"/>
    <dgm:cxn modelId="{133A4739-82B4-AC4F-8D67-3CE4155B5982}" type="presParOf" srcId="{B375FF9A-A299-6144-B0F1-3C0EB7FC6DD5}" destId="{0F45E594-9771-6847-8EC9-B99D4C5569C1}" srcOrd="4" destOrd="0" presId="urn:microsoft.com/office/officeart/2005/8/layout/vList2"/>
    <dgm:cxn modelId="{3C5627B9-2195-C04B-9F00-B561BA0ABF34}" type="presParOf" srcId="{B375FF9A-A299-6144-B0F1-3C0EB7FC6DD5}" destId="{DE0084FC-8840-F64E-9AE9-9CE4ED11BEE8}" srcOrd="5" destOrd="0" presId="urn:microsoft.com/office/officeart/2005/8/layout/vList2"/>
    <dgm:cxn modelId="{16B632FB-14BA-F945-9DC0-A4D7E47AB589}" type="presParOf" srcId="{B375FF9A-A299-6144-B0F1-3C0EB7FC6DD5}" destId="{DA21F56E-1B71-3946-A108-DBD5999D5339}" srcOrd="6" destOrd="0" presId="urn:microsoft.com/office/officeart/2005/8/layout/vList2"/>
    <dgm:cxn modelId="{A3632836-16F0-4F4D-BFB8-E1F235BD7800}" type="presParOf" srcId="{B375FF9A-A299-6144-B0F1-3C0EB7FC6DD5}" destId="{5EE9BADE-CA7B-9F45-99B3-5C5C1DD69249}" srcOrd="7" destOrd="0" presId="urn:microsoft.com/office/officeart/2005/8/layout/vList2"/>
    <dgm:cxn modelId="{14D71CDA-C91F-9C4C-9D49-56E9B764DE7E}" type="presParOf" srcId="{B375FF9A-A299-6144-B0F1-3C0EB7FC6DD5}" destId="{A77D9ADD-AAB2-2349-9531-D0C0D5DC4899}" srcOrd="8" destOrd="0" presId="urn:microsoft.com/office/officeart/2005/8/layout/vList2"/>
    <dgm:cxn modelId="{4C7138F4-949A-D740-A6DC-A945A53CEC6C}" type="presParOf" srcId="{B375FF9A-A299-6144-B0F1-3C0EB7FC6DD5}" destId="{69DF6960-9C2C-8147-AB92-04837CE962EB}" srcOrd="9" destOrd="0" presId="urn:microsoft.com/office/officeart/2005/8/layout/vList2"/>
    <dgm:cxn modelId="{8B4854E2-B225-914C-B5F7-16981BC27861}" type="presParOf" srcId="{B375FF9A-A299-6144-B0F1-3C0EB7FC6DD5}" destId="{0AD46C26-0706-4846-B099-741CFD3D1087}" srcOrd="10" destOrd="0" presId="urn:microsoft.com/office/officeart/2005/8/layout/vList2"/>
    <dgm:cxn modelId="{3BF81238-6DB0-B247-A7C5-BCBD5EC96C1A}" type="presParOf" srcId="{B375FF9A-A299-6144-B0F1-3C0EB7FC6DD5}" destId="{AB27EA09-9B0A-4E4D-B126-0B80519B6B1A}" srcOrd="11" destOrd="0" presId="urn:microsoft.com/office/officeart/2005/8/layout/vList2"/>
    <dgm:cxn modelId="{C8E9F7FA-A3A8-E84D-A7F8-0FE65F2588A3}" type="presParOf" srcId="{B375FF9A-A299-6144-B0F1-3C0EB7FC6DD5}" destId="{BD6C29E5-448F-D247-8DB5-691110BF4F6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959AC-1EE9-5646-A013-1C6D0F931C64}">
      <dsp:nvSpPr>
        <dsp:cNvPr id="0" name=""/>
        <dsp:cNvSpPr/>
      </dsp:nvSpPr>
      <dsp:spPr>
        <a:xfrm>
          <a:off x="0" y="497504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Пенёк (пень)              </a:t>
          </a:r>
          <a:endParaRPr lang="en-US" sz="1300" kern="1200"/>
        </a:p>
      </dsp:txBody>
      <dsp:txXfrm>
        <a:off x="0" y="497504"/>
        <a:ext cx="1494347" cy="896608"/>
      </dsp:txXfrm>
    </dsp:sp>
    <dsp:sp modelId="{79ED7C7A-4642-A84E-B103-CDB1F892351B}">
      <dsp:nvSpPr>
        <dsp:cNvPr id="0" name=""/>
        <dsp:cNvSpPr/>
      </dsp:nvSpPr>
      <dsp:spPr>
        <a:xfrm>
          <a:off x="1643782" y="497504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Берлога</a:t>
          </a:r>
          <a:endParaRPr lang="en-US" sz="1300" kern="1200"/>
        </a:p>
      </dsp:txBody>
      <dsp:txXfrm>
        <a:off x="1643782" y="497504"/>
        <a:ext cx="1494347" cy="896608"/>
      </dsp:txXfrm>
    </dsp:sp>
    <dsp:sp modelId="{E9D3C849-FE22-6E4B-B18B-AD8A1B5E026D}">
      <dsp:nvSpPr>
        <dsp:cNvPr id="0" name=""/>
        <dsp:cNvSpPr/>
      </dsp:nvSpPr>
      <dsp:spPr>
        <a:xfrm>
          <a:off x="3287565" y="497504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Отвар</a:t>
          </a:r>
          <a:endParaRPr lang="en-US" sz="1300" kern="1200"/>
        </a:p>
      </dsp:txBody>
      <dsp:txXfrm>
        <a:off x="3287565" y="497504"/>
        <a:ext cx="1494347" cy="896608"/>
      </dsp:txXfrm>
    </dsp:sp>
    <dsp:sp modelId="{88BCD37C-7374-3248-A5C7-B815578CB713}">
      <dsp:nvSpPr>
        <dsp:cNvPr id="0" name=""/>
        <dsp:cNvSpPr/>
      </dsp:nvSpPr>
      <dsp:spPr>
        <a:xfrm>
          <a:off x="0" y="1543547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Привстать на цыпочки</a:t>
          </a:r>
          <a:endParaRPr lang="en-US" sz="1300" kern="1200"/>
        </a:p>
      </dsp:txBody>
      <dsp:txXfrm>
        <a:off x="0" y="1543547"/>
        <a:ext cx="1494347" cy="896608"/>
      </dsp:txXfrm>
    </dsp:sp>
    <dsp:sp modelId="{114A3B3D-52DF-8344-BB20-4A5ADE478003}">
      <dsp:nvSpPr>
        <dsp:cNvPr id="0" name=""/>
        <dsp:cNvSpPr/>
      </dsp:nvSpPr>
      <dsp:spPr>
        <a:xfrm>
          <a:off x="1643782" y="1543547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Облизываться</a:t>
          </a:r>
          <a:endParaRPr lang="en-US" sz="1300" kern="1200"/>
        </a:p>
      </dsp:txBody>
      <dsp:txXfrm>
        <a:off x="1643782" y="1543547"/>
        <a:ext cx="1494347" cy="896608"/>
      </dsp:txXfrm>
    </dsp:sp>
    <dsp:sp modelId="{8EF3C535-19C7-FF40-9FD6-11E4C656E690}">
      <dsp:nvSpPr>
        <dsp:cNvPr id="0" name=""/>
        <dsp:cNvSpPr/>
      </dsp:nvSpPr>
      <dsp:spPr>
        <a:xfrm>
          <a:off x="3287565" y="1543547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Перетащить (перенести)</a:t>
          </a:r>
          <a:endParaRPr lang="en-US" sz="1300" kern="1200"/>
        </a:p>
      </dsp:txBody>
      <dsp:txXfrm>
        <a:off x="3287565" y="1543547"/>
        <a:ext cx="1494347" cy="896608"/>
      </dsp:txXfrm>
    </dsp:sp>
    <dsp:sp modelId="{4F00EDF3-0E33-DF41-8724-927A2CFAED10}">
      <dsp:nvSpPr>
        <dsp:cNvPr id="0" name=""/>
        <dsp:cNvSpPr/>
      </dsp:nvSpPr>
      <dsp:spPr>
        <a:xfrm>
          <a:off x="1643782" y="2589591"/>
          <a:ext cx="1494347" cy="89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Полюбовавшись всласть</a:t>
          </a:r>
          <a:endParaRPr lang="en-US" sz="1300" kern="1200"/>
        </a:p>
      </dsp:txBody>
      <dsp:txXfrm>
        <a:off x="1643782" y="2589591"/>
        <a:ext cx="1494347" cy="896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9A308-087D-0547-BE08-4CFCBFE209AF}">
      <dsp:nvSpPr>
        <dsp:cNvPr id="0" name=""/>
        <dsp:cNvSpPr/>
      </dsp:nvSpPr>
      <dsp:spPr>
        <a:xfrm>
          <a:off x="0" y="89054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Жадность // скупость</a:t>
          </a:r>
          <a:endParaRPr lang="en-US" sz="2200" kern="1200"/>
        </a:p>
      </dsp:txBody>
      <dsp:txXfrm>
        <a:off x="25759" y="114813"/>
        <a:ext cx="5130082" cy="476152"/>
      </dsp:txXfrm>
    </dsp:sp>
    <dsp:sp modelId="{41780C88-A27B-AA46-8BDF-0002EEF5565D}">
      <dsp:nvSpPr>
        <dsp:cNvPr id="0" name=""/>
        <dsp:cNvSpPr/>
      </dsp:nvSpPr>
      <dsp:spPr>
        <a:xfrm>
          <a:off x="0" y="680084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Хитрость // коварство // лукавство</a:t>
          </a:r>
          <a:endParaRPr lang="en-US" sz="2200" kern="1200"/>
        </a:p>
      </dsp:txBody>
      <dsp:txXfrm>
        <a:off x="25759" y="705843"/>
        <a:ext cx="5130082" cy="476152"/>
      </dsp:txXfrm>
    </dsp:sp>
    <dsp:sp modelId="{0F45E594-9771-6847-8EC9-B99D4C5569C1}">
      <dsp:nvSpPr>
        <dsp:cNvPr id="0" name=""/>
        <dsp:cNvSpPr/>
      </dsp:nvSpPr>
      <dsp:spPr>
        <a:xfrm>
          <a:off x="0" y="1271114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Трусость</a:t>
          </a:r>
          <a:endParaRPr lang="en-US" sz="2200" kern="1200"/>
        </a:p>
      </dsp:txBody>
      <dsp:txXfrm>
        <a:off x="25759" y="1296873"/>
        <a:ext cx="5130082" cy="476152"/>
      </dsp:txXfrm>
    </dsp:sp>
    <dsp:sp modelId="{DA21F56E-1B71-3946-A108-DBD5999D5339}">
      <dsp:nvSpPr>
        <dsp:cNvPr id="0" name=""/>
        <dsp:cNvSpPr/>
      </dsp:nvSpPr>
      <dsp:spPr>
        <a:xfrm>
          <a:off x="0" y="1862145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Наглость //нахальство</a:t>
          </a:r>
          <a:endParaRPr lang="en-US" sz="2200" kern="1200"/>
        </a:p>
      </dsp:txBody>
      <dsp:txXfrm>
        <a:off x="25759" y="1887904"/>
        <a:ext cx="5130082" cy="476152"/>
      </dsp:txXfrm>
    </dsp:sp>
    <dsp:sp modelId="{A77D9ADD-AAB2-2349-9531-D0C0D5DC4899}">
      <dsp:nvSpPr>
        <dsp:cNvPr id="0" name=""/>
        <dsp:cNvSpPr/>
      </dsp:nvSpPr>
      <dsp:spPr>
        <a:xfrm>
          <a:off x="0" y="2453175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Смелость // мужество</a:t>
          </a:r>
          <a:endParaRPr lang="en-US" sz="2200" kern="1200"/>
        </a:p>
      </dsp:txBody>
      <dsp:txXfrm>
        <a:off x="25759" y="2478934"/>
        <a:ext cx="5130082" cy="476152"/>
      </dsp:txXfrm>
    </dsp:sp>
    <dsp:sp modelId="{0AD46C26-0706-4846-B099-741CFD3D1087}">
      <dsp:nvSpPr>
        <dsp:cNvPr id="0" name=""/>
        <dsp:cNvSpPr/>
      </dsp:nvSpPr>
      <dsp:spPr>
        <a:xfrm>
          <a:off x="0" y="3044205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Ответственность //надежность </a:t>
          </a:r>
          <a:endParaRPr lang="en-US" sz="2200" kern="1200"/>
        </a:p>
      </dsp:txBody>
      <dsp:txXfrm>
        <a:off x="25759" y="3069964"/>
        <a:ext cx="5130082" cy="476152"/>
      </dsp:txXfrm>
    </dsp:sp>
    <dsp:sp modelId="{BD6C29E5-448F-D247-8DB5-691110BF4F64}">
      <dsp:nvSpPr>
        <dsp:cNvPr id="0" name=""/>
        <dsp:cNvSpPr/>
      </dsp:nvSpPr>
      <dsp:spPr>
        <a:xfrm>
          <a:off x="0" y="3635235"/>
          <a:ext cx="5181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Честность // искренность</a:t>
          </a:r>
          <a:endParaRPr lang="en-US" sz="2200" kern="1200"/>
        </a:p>
      </dsp:txBody>
      <dsp:txXfrm>
        <a:off x="25759" y="3660994"/>
        <a:ext cx="51300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5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0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7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4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0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41" r:id="rId6"/>
    <p:sldLayoutId id="2147483936" r:id="rId7"/>
    <p:sldLayoutId id="2147483937" r:id="rId8"/>
    <p:sldLayoutId id="2147483938" r:id="rId9"/>
    <p:sldLayoutId id="2147483940" r:id="rId10"/>
    <p:sldLayoutId id="21474839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WyHrrdixs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syash-library.fandom.com/ru/wiki/%D0%A0%D1%83%D1%81%D1%81%D0%BA%D0%B8%D0%B9_%D1%8F%D0%B7%D1%8B%D0%BA_%D1%81%D0%BE_%D0%A1%D0%BC%D0%B5%D1%88%D0%B0%D1%80%D0%B8%D0%BA%D0%B0%D0%BC%D0%B8" TargetMode="External"/><Relationship Id="rId2" Type="http://schemas.openxmlformats.org/officeDocument/2006/relationships/hyperlink" Target="http://www.multirussia.ru/index.php?id=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petroffstudio.ru/httpwwwapetroffstudiorud184d0bed182d0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kadikama.ru/2370-1981-zimnyaya-skaz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mults.info/mults/?id=27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13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Цветовые заставки для белого фона">
            <a:extLst>
              <a:ext uri="{FF2B5EF4-FFF2-40B4-BE49-F238E27FC236}">
                <a16:creationId xmlns:a16="http://schemas.microsoft.com/office/drawing/2014/main" id="{62225827-C43F-4400-B387-80A642E4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105" b="762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4" name="Freeform: Shape 115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FCED3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A7A8B-3472-674B-B13D-1B74A78B2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5500"/>
              <a:t>Мультфильмы,</a:t>
            </a:r>
            <a:br>
              <a:rPr lang="ru-RU" sz="5500"/>
            </a:br>
            <a:r>
              <a:rPr lang="ru-RU" sz="5500"/>
              <a:t>фильмы и видеоролики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E040D8-798E-2245-87F8-A44208E80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700" dirty="0">
                <a:latin typeface="+mj-lt"/>
              </a:rPr>
              <a:t>На уроках развития русской речи</a:t>
            </a:r>
          </a:p>
        </p:txBody>
      </p:sp>
      <p:sp>
        <p:nvSpPr>
          <p:cNvPr id="185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85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0" name="Rectangle 44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6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08B124-C741-D548-9F99-DC1137485B78}"/>
              </a:ext>
            </a:extLst>
          </p:cNvPr>
          <p:cNvSpPr/>
          <p:nvPr/>
        </p:nvSpPr>
        <p:spPr>
          <a:xfrm>
            <a:off x="5108448" y="413258"/>
            <a:ext cx="6245351" cy="6031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spcBef>
                <a:spcPts val="30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Просмотр</a:t>
            </a:r>
            <a:r>
              <a:rPr lang="en-US" dirty="0"/>
              <a:t> </a:t>
            </a:r>
            <a:r>
              <a:rPr lang="en-US" dirty="0" err="1"/>
              <a:t>кадров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мультика</a:t>
            </a:r>
            <a:r>
              <a:rPr lang="en-US" dirty="0"/>
              <a:t>, </a:t>
            </a:r>
            <a:r>
              <a:rPr lang="en-US" dirty="0" err="1"/>
              <a:t>совместное</a:t>
            </a:r>
            <a:r>
              <a:rPr lang="en-US" dirty="0"/>
              <a:t> </a:t>
            </a:r>
            <a:r>
              <a:rPr lang="en-US" dirty="0" err="1"/>
              <a:t>прогнозирование</a:t>
            </a:r>
            <a:r>
              <a:rPr lang="en-US" dirty="0"/>
              <a:t> </a:t>
            </a:r>
            <a:r>
              <a:rPr lang="en-US" dirty="0" err="1"/>
              <a:t>содержания</a:t>
            </a:r>
            <a:r>
              <a:rPr lang="en-US" dirty="0"/>
              <a:t>                                      (</a:t>
            </a:r>
            <a:r>
              <a:rPr lang="en-US" i="1" dirty="0" err="1"/>
              <a:t>кто</a:t>
            </a:r>
            <a:r>
              <a:rPr lang="en-US" i="1" dirty="0"/>
              <a:t> </a:t>
            </a:r>
            <a:r>
              <a:rPr lang="en-US" i="1" dirty="0" err="1"/>
              <a:t>эти</a:t>
            </a:r>
            <a:r>
              <a:rPr lang="en-US" i="1" dirty="0"/>
              <a:t> </a:t>
            </a:r>
            <a:r>
              <a:rPr lang="en-US" i="1" dirty="0" err="1"/>
              <a:t>персонажи</a:t>
            </a:r>
            <a:r>
              <a:rPr lang="en-US" i="1" dirty="0"/>
              <a:t>? </a:t>
            </a:r>
            <a:r>
              <a:rPr lang="en-US" i="1" dirty="0" err="1"/>
              <a:t>Какие</a:t>
            </a:r>
            <a:r>
              <a:rPr lang="en-US" i="1" dirty="0"/>
              <a:t> </a:t>
            </a:r>
            <a:r>
              <a:rPr lang="en-US" i="1" dirty="0" err="1"/>
              <a:t>они</a:t>
            </a:r>
            <a:r>
              <a:rPr lang="en-US" i="1" dirty="0"/>
              <a:t>? </a:t>
            </a:r>
            <a:r>
              <a:rPr lang="en-US" i="1" dirty="0" err="1"/>
              <a:t>Что</a:t>
            </a:r>
            <a:r>
              <a:rPr lang="en-US" i="1" dirty="0"/>
              <a:t> </a:t>
            </a:r>
            <a:r>
              <a:rPr lang="en-US" i="1" dirty="0" err="1"/>
              <a:t>они</a:t>
            </a:r>
            <a:r>
              <a:rPr lang="en-US" i="1" dirty="0"/>
              <a:t> </a:t>
            </a:r>
            <a:r>
              <a:rPr lang="en-US" i="1" dirty="0" err="1"/>
              <a:t>будут</a:t>
            </a:r>
            <a:r>
              <a:rPr lang="en-US" i="1" dirty="0"/>
              <a:t> </a:t>
            </a:r>
            <a:r>
              <a:rPr lang="en-US" i="1" dirty="0" err="1"/>
              <a:t>делать</a:t>
            </a:r>
            <a:r>
              <a:rPr lang="en-US" i="1" dirty="0"/>
              <a:t>? </a:t>
            </a:r>
            <a:r>
              <a:rPr lang="en-US" i="1" dirty="0" err="1"/>
              <a:t>Они</a:t>
            </a:r>
            <a:r>
              <a:rPr lang="en-US" i="1" dirty="0"/>
              <a:t> </a:t>
            </a:r>
            <a:r>
              <a:rPr lang="en-US" i="1" dirty="0" err="1"/>
              <a:t>злые</a:t>
            </a:r>
            <a:r>
              <a:rPr lang="en-US" i="1" dirty="0"/>
              <a:t> </a:t>
            </a:r>
            <a:r>
              <a:rPr lang="en-US" i="1" dirty="0" err="1"/>
              <a:t>или</a:t>
            </a:r>
            <a:r>
              <a:rPr lang="en-US" i="1" dirty="0"/>
              <a:t> </a:t>
            </a:r>
            <a:r>
              <a:rPr lang="en-US" i="1" dirty="0" err="1"/>
              <a:t>добрые</a:t>
            </a:r>
            <a:r>
              <a:rPr lang="en-US" i="1" dirty="0"/>
              <a:t>? </a:t>
            </a:r>
            <a:r>
              <a:rPr lang="en-US" i="1" dirty="0" err="1"/>
              <a:t>Хорошие</a:t>
            </a:r>
            <a:r>
              <a:rPr lang="en-US" i="1" dirty="0"/>
              <a:t> </a:t>
            </a:r>
            <a:r>
              <a:rPr lang="en-US" i="1" dirty="0" err="1"/>
              <a:t>или</a:t>
            </a:r>
            <a:r>
              <a:rPr lang="en-US" i="1" dirty="0"/>
              <a:t> </a:t>
            </a:r>
            <a:r>
              <a:rPr lang="en-US" i="1" dirty="0" err="1"/>
              <a:t>плохие</a:t>
            </a:r>
            <a:r>
              <a:rPr lang="en-US" i="1" dirty="0"/>
              <a:t>? </a:t>
            </a:r>
            <a:r>
              <a:rPr lang="en-US" i="1" dirty="0" err="1"/>
              <a:t>Умные</a:t>
            </a:r>
            <a:r>
              <a:rPr lang="en-US" i="1" dirty="0"/>
              <a:t> </a:t>
            </a:r>
            <a:r>
              <a:rPr lang="en-US" i="1" dirty="0" err="1"/>
              <a:t>или</a:t>
            </a:r>
            <a:r>
              <a:rPr lang="en-US" i="1" dirty="0"/>
              <a:t> </a:t>
            </a:r>
            <a:r>
              <a:rPr lang="en-US" i="1" dirty="0" err="1"/>
              <a:t>глупые</a:t>
            </a:r>
            <a:r>
              <a:rPr lang="en-US" i="1" dirty="0"/>
              <a:t>?</a:t>
            </a:r>
            <a:r>
              <a:rPr lang="en-US" dirty="0"/>
              <a:t>)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просмотра</a:t>
            </a:r>
            <a:r>
              <a:rPr lang="en-US" dirty="0"/>
              <a:t> </a:t>
            </a:r>
            <a:r>
              <a:rPr lang="en-US" dirty="0" err="1"/>
              <a:t>ответы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вопросы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содержанию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Инсценировка</a:t>
            </a:r>
            <a:r>
              <a:rPr lang="en-US" dirty="0"/>
              <a:t> </a:t>
            </a:r>
            <a:r>
              <a:rPr lang="en-US" dirty="0" err="1"/>
              <a:t>нескольких</a:t>
            </a:r>
            <a:r>
              <a:rPr lang="en-US" dirty="0"/>
              <a:t> </a:t>
            </a:r>
            <a:r>
              <a:rPr lang="en-US" dirty="0" err="1"/>
              <a:t>диалогов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мультика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Просмотр</a:t>
            </a:r>
            <a:r>
              <a:rPr lang="en-US" dirty="0"/>
              <a:t> </a:t>
            </a:r>
            <a:r>
              <a:rPr lang="en-US" dirty="0" err="1"/>
              <a:t>мультика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звука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озвучивание</a:t>
            </a:r>
            <a:endParaRPr lang="en-US" dirty="0"/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Разыгрывание</a:t>
            </a:r>
            <a:r>
              <a:rPr lang="en-US" dirty="0"/>
              <a:t> </a:t>
            </a:r>
            <a:r>
              <a:rPr lang="en-US" dirty="0" err="1"/>
              <a:t>ролей</a:t>
            </a:r>
            <a:r>
              <a:rPr lang="en-US" dirty="0"/>
              <a:t> </a:t>
            </a:r>
            <a:r>
              <a:rPr lang="en-US" dirty="0" err="1"/>
              <a:t>сюжета</a:t>
            </a:r>
            <a:r>
              <a:rPr lang="en-US" dirty="0"/>
              <a:t> </a:t>
            </a:r>
            <a:r>
              <a:rPr lang="en-US" dirty="0" err="1"/>
              <a:t>мультика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аудитории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Варианты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финала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мультика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продумывание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его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продолжения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Работа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картинками</a:t>
            </a:r>
            <a:r>
              <a:rPr lang="en-US" dirty="0"/>
              <a:t>, </a:t>
            </a:r>
            <a:r>
              <a:rPr lang="en-US" dirty="0" err="1"/>
              <a:t>скриншотами</a:t>
            </a:r>
            <a:r>
              <a:rPr lang="en-US" dirty="0"/>
              <a:t> – </a:t>
            </a:r>
            <a:r>
              <a:rPr lang="en-US" dirty="0" err="1"/>
              <a:t>расположение</a:t>
            </a:r>
            <a:r>
              <a:rPr lang="en-US" dirty="0"/>
              <a:t> </a:t>
            </a:r>
            <a:r>
              <a:rPr lang="en-US" dirty="0" err="1"/>
              <a:t>эпизодов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правильном</a:t>
            </a:r>
            <a:r>
              <a:rPr lang="en-US" dirty="0"/>
              <a:t> </a:t>
            </a:r>
            <a:r>
              <a:rPr lang="en-US" dirty="0" err="1"/>
              <a:t>порядке</a:t>
            </a:r>
            <a:r>
              <a:rPr lang="en-US" dirty="0"/>
              <a:t>. 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Пересказ</a:t>
            </a:r>
            <a:r>
              <a:rPr lang="en-US" dirty="0"/>
              <a:t> </a:t>
            </a:r>
            <a:r>
              <a:rPr lang="en-US" dirty="0" err="1"/>
              <a:t>сюжета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персонажей</a:t>
            </a:r>
            <a:endParaRPr lang="en-US" dirty="0"/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Иллюстрации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к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мультику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объяснением</a:t>
            </a:r>
            <a:endParaRPr lang="en-US" dirty="0">
              <a:effectLst/>
            </a:endParaRPr>
          </a:p>
          <a:p>
            <a:pPr marL="28575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Интервью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героев</a:t>
            </a:r>
            <a:r>
              <a:rPr lang="en-US" dirty="0"/>
              <a:t> </a:t>
            </a:r>
            <a:r>
              <a:rPr lang="en-US" dirty="0" err="1"/>
              <a:t>мультика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Работа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текстом</a:t>
            </a:r>
            <a:r>
              <a:rPr lang="en-US" dirty="0"/>
              <a:t> </a:t>
            </a:r>
            <a:r>
              <a:rPr lang="en-US" dirty="0" err="1"/>
              <a:t>мультфильма</a:t>
            </a:r>
            <a:r>
              <a:rPr lang="en-US" dirty="0"/>
              <a:t> (</a:t>
            </a:r>
            <a:r>
              <a:rPr lang="en-US" dirty="0" err="1"/>
              <a:t>скрипты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782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8555A25-CCBF-7D42-AAF0-F3735E11F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37"/>
          <a:stretch/>
        </p:blipFill>
        <p:spPr>
          <a:xfrm rot="4455064">
            <a:off x="-237336" y="669888"/>
            <a:ext cx="2846731" cy="2132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62719BC-4F0A-244C-96A8-A29BDC27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42" y="667544"/>
            <a:ext cx="2885739" cy="16573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3224F1-9883-1D4E-A38B-EC95C22AE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715" y="174625"/>
            <a:ext cx="3217433" cy="1847850"/>
          </a:xfrm>
          <a:prstGeom prst="rect">
            <a:avLst/>
          </a:prstGeom>
        </p:spPr>
      </p:pic>
      <p:pic>
        <p:nvPicPr>
          <p:cNvPr id="9" name="Рисунок 8" descr="Изображение выглядит как фарфор&#10;&#10;Автоматически созданное описание">
            <a:extLst>
              <a:ext uri="{FF2B5EF4-FFF2-40B4-BE49-F238E27FC236}">
                <a16:creationId xmlns:a16="http://schemas.microsoft.com/office/drawing/2014/main" id="{65756C29-B8E5-B840-9220-C2B03D001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5831">
            <a:off x="270792" y="4838700"/>
            <a:ext cx="26289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текст, черный, млекопитающее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0F7FFE9A-779C-CB48-87C0-A05E4205BD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5" t="8335" r="2001" b="8333"/>
          <a:stretch/>
        </p:blipFill>
        <p:spPr>
          <a:xfrm>
            <a:off x="3002159" y="2874168"/>
            <a:ext cx="2748824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текст, коллекция картинок, фарфор&#10;&#10;Автоматически созданное описание">
            <a:extLst>
              <a:ext uri="{FF2B5EF4-FFF2-40B4-BE49-F238E27FC236}">
                <a16:creationId xmlns:a16="http://schemas.microsoft.com/office/drawing/2014/main" id="{03499050-07DD-494E-843E-E71953782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330" y="4807742"/>
            <a:ext cx="2885739" cy="1508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35B5485-7FF6-C541-8219-19632E23F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8994">
            <a:off x="6777397" y="2345528"/>
            <a:ext cx="2726372" cy="1498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26A0E5-DD3F-8042-A45F-DEF7C0C36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784729">
            <a:off x="9747913" y="4095206"/>
            <a:ext cx="2546351" cy="1909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85540344-C090-4B46-9B22-073DE8E0B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268288"/>
            <a:ext cx="10515600" cy="1327151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Сутеев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«Три котёнка»</a:t>
            </a:r>
          </a:p>
        </p:txBody>
      </p:sp>
    </p:spTree>
    <p:extLst>
      <p:ext uri="{BB962C8B-B14F-4D97-AF65-F5344CB8AC3E}">
        <p14:creationId xmlns:p14="http://schemas.microsoft.com/office/powerpoint/2010/main" val="362580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83154-8D3B-744B-B51E-6C06C1FEDE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«Яблоко» В. </a:t>
            </a:r>
            <a:r>
              <a:rPr lang="ru-RU" dirty="0" err="1"/>
              <a:t>Сутеев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DC2EAFE-2383-7D48-B9C8-FBA93A56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781" y="1525214"/>
            <a:ext cx="2920821" cy="2190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B1AADF-2A48-2747-9C40-0B4140F29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7940">
            <a:off x="3175751" y="1414415"/>
            <a:ext cx="2977474" cy="1662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C4AB29D-8236-F544-895C-B658D4DF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3586">
            <a:off x="5721351" y="2906594"/>
            <a:ext cx="2805743" cy="1850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E5617E-761F-3042-8EE3-B1A2A3E2A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600" y="93122"/>
            <a:ext cx="3073400" cy="291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91D4A31-E809-3341-B61A-AD1D65F74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4077">
            <a:off x="1874480" y="4309013"/>
            <a:ext cx="3077758" cy="213605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5052714-ABE3-BB47-8C24-C28013C3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6050" y="6490737"/>
            <a:ext cx="1181100" cy="1714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D05CEA-0718-3144-A462-6FC04B9355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8789"/>
          <a:stretch/>
        </p:blipFill>
        <p:spPr>
          <a:xfrm rot="773971">
            <a:off x="9278552" y="3541356"/>
            <a:ext cx="2269994" cy="28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8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28CA1-EC2B-B348-949A-15D61861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Мультфильмы при изучении русского языка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A02F2-3B68-2540-85FB-9F6B5D0FAF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Значение слова. Многозначные слова</a:t>
            </a:r>
          </a:p>
          <a:p>
            <a:pPr marL="0" indent="0">
              <a:buNone/>
            </a:pPr>
            <a:r>
              <a:rPr lang="ru-RU" sz="2400" dirty="0"/>
              <a:t>Мультсериал «</a:t>
            </a:r>
            <a:r>
              <a:rPr lang="ru-RU" sz="2400" dirty="0" err="1"/>
              <a:t>Лунтик</a:t>
            </a:r>
            <a:r>
              <a:rPr lang="ru-RU" sz="2400" dirty="0"/>
              <a:t>»,</a:t>
            </a:r>
          </a:p>
          <a:p>
            <a:pPr marL="0" indent="0">
              <a:buNone/>
            </a:pPr>
            <a:r>
              <a:rPr lang="ru-RU" sz="2400" dirty="0"/>
              <a:t>Серии «Имя», «Мороз»,  «Блинчики».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B736A1-D4EF-0448-AE0D-D292123989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Фразеология</a:t>
            </a:r>
          </a:p>
          <a:p>
            <a:pPr marL="0" indent="0">
              <a:buNone/>
            </a:pPr>
            <a:r>
              <a:rPr lang="ru-RU" sz="2400" dirty="0"/>
              <a:t>Мультсериал «Маша и медведь», серия «</a:t>
            </a:r>
            <a:r>
              <a:rPr lang="ru-RU" sz="2400" dirty="0" err="1"/>
              <a:t>Маша+каша</a:t>
            </a:r>
            <a:r>
              <a:rPr lang="ru-RU" sz="2400" dirty="0"/>
              <a:t>» (фраз-м «Заварить кашу»</a:t>
            </a:r>
          </a:p>
          <a:p>
            <a:pPr marL="0" indent="0">
              <a:buNone/>
            </a:pPr>
            <a:r>
              <a:rPr lang="ru-RU" sz="2400" dirty="0"/>
              <a:t>Мультсериал «</a:t>
            </a:r>
            <a:r>
              <a:rPr lang="ru-RU" sz="2400" dirty="0" err="1"/>
              <a:t>Лунтик</a:t>
            </a:r>
            <a:r>
              <a:rPr lang="ru-RU" sz="2400" dirty="0"/>
              <a:t>», серия «Когда рак на горе свистнет»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41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32DA-746A-4741-B628-C267A8CD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700" dirty="0">
                <a:solidFill>
                  <a:schemeClr val="bg1"/>
                </a:solidFill>
              </a:rPr>
              <a:t>Мультфильм «Раз шпаргалка, два шпаргалка…»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 (сериал «</a:t>
            </a:r>
            <a:r>
              <a:rPr lang="ru-RU" sz="2700" dirty="0" err="1">
                <a:solidFill>
                  <a:schemeClr val="bg1"/>
                </a:solidFill>
              </a:rPr>
              <a:t>Барбоскины</a:t>
            </a:r>
            <a:r>
              <a:rPr lang="ru-RU" sz="2700" dirty="0">
                <a:solidFill>
                  <a:schemeClr val="bg1"/>
                </a:solidFill>
              </a:rPr>
              <a:t>») при изучении орфографических правил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55E957-D3A0-6C4E-89BF-9682FD69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2438423"/>
            <a:ext cx="10515600" cy="3725863"/>
          </a:xfrm>
        </p:spPr>
        <p:txBody>
          <a:bodyPr>
            <a:normAutofit/>
          </a:bodyPr>
          <a:lstStyle/>
          <a:p>
            <a:r>
              <a:rPr lang="ru-RU" dirty="0"/>
              <a:t>Увожаемая, Агнесса Леопольдовна, Дружок непредет сигодня в школу. Мама.</a:t>
            </a:r>
          </a:p>
          <a:p>
            <a:r>
              <a:rPr lang="ru-RU" dirty="0"/>
              <a:t>Куч.., ч..</a:t>
            </a:r>
            <a:r>
              <a:rPr lang="ru-RU" dirty="0" err="1"/>
              <a:t>йник</a:t>
            </a:r>
            <a:r>
              <a:rPr lang="ru-RU" dirty="0"/>
              <a:t>, щ..</a:t>
            </a:r>
            <a:r>
              <a:rPr lang="ru-RU" dirty="0" err="1"/>
              <a:t>вель</a:t>
            </a:r>
            <a:r>
              <a:rPr lang="ru-RU" dirty="0"/>
              <a:t>, рощ.., </a:t>
            </a:r>
            <a:r>
              <a:rPr lang="ru-RU" dirty="0" err="1"/>
              <a:t>выруч</a:t>
            </a:r>
            <a:r>
              <a:rPr lang="ru-RU" dirty="0"/>
              <a:t>...й, гущ.., </a:t>
            </a:r>
            <a:r>
              <a:rPr lang="ru-RU" dirty="0" err="1"/>
              <a:t>ч..сто</a:t>
            </a:r>
            <a:r>
              <a:rPr lang="ru-RU" dirty="0"/>
              <a:t>, ч..</a:t>
            </a:r>
            <a:r>
              <a:rPr lang="ru-RU" dirty="0" err="1"/>
              <a:t>йка</a:t>
            </a:r>
            <a:r>
              <a:rPr lang="ru-RU" dirty="0"/>
              <a:t>.</a:t>
            </a:r>
          </a:p>
          <a:p>
            <a:r>
              <a:rPr lang="ru-RU" dirty="0"/>
              <a:t>Лыж.. машина, ш..шки,ж..</a:t>
            </a:r>
            <a:r>
              <a:rPr lang="ru-RU" dirty="0" err="1"/>
              <a:t>дкий</a:t>
            </a:r>
            <a:r>
              <a:rPr lang="ru-RU" dirty="0"/>
              <a:t>, </a:t>
            </a:r>
            <a:r>
              <a:rPr lang="ru-RU" dirty="0" err="1"/>
              <a:t>кувш</a:t>
            </a:r>
            <a:r>
              <a:rPr lang="ru-RU" dirty="0"/>
              <a:t>..н, ш..</a:t>
            </a:r>
            <a:r>
              <a:rPr lang="ru-RU" dirty="0" err="1"/>
              <a:t>шка</a:t>
            </a:r>
            <a:r>
              <a:rPr lang="ru-RU" dirty="0"/>
              <a:t>, ж..</a:t>
            </a:r>
            <a:r>
              <a:rPr lang="ru-RU" dirty="0" err="1"/>
              <a:t>лка</a:t>
            </a:r>
            <a:r>
              <a:rPr lang="ru-RU" dirty="0"/>
              <a:t>, ш..</a:t>
            </a:r>
            <a:r>
              <a:rPr lang="ru-RU" dirty="0" err="1"/>
              <a:t>ть</a:t>
            </a:r>
            <a:r>
              <a:rPr lang="ru-RU" dirty="0"/>
              <a:t>.</a:t>
            </a:r>
          </a:p>
          <a:p>
            <a:r>
              <a:rPr lang="ru-RU" dirty="0"/>
              <a:t>Кто(то), что(</a:t>
            </a:r>
            <a:r>
              <a:rPr lang="ru-RU" dirty="0" err="1"/>
              <a:t>нибудь</a:t>
            </a:r>
            <a:r>
              <a:rPr lang="ru-RU" dirty="0"/>
              <a:t>), чего(либо), увидеть(то), кого(</a:t>
            </a:r>
            <a:r>
              <a:rPr lang="ru-RU" dirty="0" err="1"/>
              <a:t>нибудь</a:t>
            </a:r>
            <a:r>
              <a:rPr lang="ru-RU" dirty="0"/>
              <a:t>),</a:t>
            </a:r>
          </a:p>
          <a:p>
            <a:r>
              <a:rPr lang="ru-RU" dirty="0"/>
              <a:t>Чего(</a:t>
            </a:r>
            <a:r>
              <a:rPr lang="ru-RU" dirty="0" err="1"/>
              <a:t>нибудь</a:t>
            </a:r>
            <a:r>
              <a:rPr lang="ru-RU" dirty="0"/>
              <a:t>), где(то), как(</a:t>
            </a:r>
            <a:r>
              <a:rPr lang="ru-RU" dirty="0" err="1"/>
              <a:t>нибудь</a:t>
            </a:r>
            <a:r>
              <a:rPr lang="ru-RU" dirty="0"/>
              <a:t>), много(то), где(либо).</a:t>
            </a:r>
          </a:p>
          <a:p>
            <a:endParaRPr lang="ru-RU" dirty="0"/>
          </a:p>
        </p:txBody>
      </p:sp>
      <p:sp>
        <p:nvSpPr>
          <p:cNvPr id="7" name="Прямоугольник 6">
            <a:hlinkClick r:id="rId2"/>
            <a:extLst>
              <a:ext uri="{FF2B5EF4-FFF2-40B4-BE49-F238E27FC236}">
                <a16:creationId xmlns:a16="http://schemas.microsoft.com/office/drawing/2014/main" id="{7985016B-B77E-8F45-9ECB-4BABA03D131F}"/>
              </a:ext>
            </a:extLst>
          </p:cNvPr>
          <p:cNvSpPr/>
          <p:nvPr/>
        </p:nvSpPr>
        <p:spPr>
          <a:xfrm>
            <a:off x="237367" y="6252092"/>
            <a:ext cx="3118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https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://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www.youtube.com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watch?v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rWyHrrdixso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5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779C-4D46-764C-B2F1-6D0A416A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73770"/>
            <a:ext cx="3672935" cy="2636744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4100" dirty="0">
                <a:solidFill>
                  <a:schemeClr val="bg1"/>
                </a:solidFill>
              </a:rPr>
              <a:t> «Нескучные уроки орфографии» с Мариной </a:t>
            </a:r>
            <a:r>
              <a:rPr lang="ru-RU" sz="4100" dirty="0" err="1">
                <a:solidFill>
                  <a:schemeClr val="bg1"/>
                </a:solidFill>
              </a:rPr>
              <a:t>Аромштам</a:t>
            </a:r>
            <a:endParaRPr lang="ru-RU" sz="41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16DCF0-5374-8A4E-95E4-24F86F08F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536420">
            <a:off x="6018079" y="170774"/>
            <a:ext cx="2188387" cy="2963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EE29E14-1E31-D743-B39D-B3BC3F9B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6459">
            <a:off x="7250224" y="3445068"/>
            <a:ext cx="2309510" cy="3147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38061D-0731-6142-AB50-4B4D093B2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7560">
            <a:off x="9425314" y="889951"/>
            <a:ext cx="2157604" cy="2921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E56A0B-5E6E-844B-826A-4A15333A4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3007">
            <a:off x="4211605" y="3846341"/>
            <a:ext cx="204684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7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B5AF7-561A-9E62-B295-32C510281F96}"/>
              </a:ext>
            </a:extLst>
          </p:cNvPr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hlinkClick r:id="rId2"/>
              </a:rPr>
              <a:t>Мульти Россия</a:t>
            </a:r>
            <a:endParaRPr lang="ru-RU" sz="4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hlinkClick r:id="rId3"/>
              </a:rPr>
              <a:t>Русский_язык_со_Смешариками</a:t>
            </a:r>
            <a:endParaRPr lang="ru-RU" sz="4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70C0"/>
                </a:solidFill>
              </a:rPr>
              <a:t>Гора самоцветов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hlinkClick r:id="rId4"/>
              </a:rPr>
              <a:t>Мастерская Александра Петрова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58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81EB0-A4C3-1BD0-C650-47B2BB34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Для чего нужны мультфильмы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FD5E0-1DC0-D03F-0648-6FBC45502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Развивать внимание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Формировать аналитическое мышление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Понимать особенности художественного образа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Развивать монологическую устную и письменную речь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7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43A3F-A33D-07F0-F0A9-F9D1D549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99391"/>
            <a:ext cx="10628243" cy="159129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>
                <a:highlight>
                  <a:srgbClr val="FFFF00"/>
                </a:highlight>
              </a:rPr>
              <a:t>Требования</a:t>
            </a:r>
            <a:br>
              <a:rPr lang="ru-RU" b="1" dirty="0">
                <a:highlight>
                  <a:srgbClr val="FFFF00"/>
                </a:highlight>
              </a:rPr>
            </a:br>
            <a:r>
              <a:rPr lang="ru-RU" b="1" dirty="0">
                <a:highlight>
                  <a:srgbClr val="FFFF00"/>
                </a:highlight>
              </a:rPr>
              <a:t>  к  используемому  материалу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EB49F-5B57-E73C-0D68-EC3D856CE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Объем времени определяет возможности работы в классе. Не должен превышать 15 минут. Наращивается объем от 2-3 мин. Постепенно.</a:t>
            </a:r>
          </a:p>
          <a:p>
            <a:pPr marL="0" indent="0">
              <a:buNone/>
            </a:pPr>
            <a:r>
              <a:rPr lang="ru-RU" dirty="0"/>
              <a:t>2. Отечественный художественный материал: мультипликация, литературная основа.</a:t>
            </a:r>
          </a:p>
          <a:p>
            <a:pPr marL="0" indent="0">
              <a:buNone/>
            </a:pPr>
            <a:r>
              <a:rPr lang="ru-RU" dirty="0"/>
              <a:t>3. Мультфильм адресован детям.</a:t>
            </a:r>
          </a:p>
          <a:p>
            <a:pPr marL="0" indent="0">
              <a:buNone/>
            </a:pPr>
            <a:r>
              <a:rPr lang="ru-RU" dirty="0"/>
              <a:t>4. Работа с мультфильмом должна завершаться устным и письменным итогом ученика: от короткой реплики к миниатюре и сочинению-эссе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51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3521C-1FE2-DF11-4D2A-1E397887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dirty="0">
                <a:highlight>
                  <a:srgbClr val="FFFF00"/>
                </a:highlight>
              </a:rPr>
              <a:t>Учитель выстраивает стратегию просмотра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9EAF8-B1CA-ADFF-F731-BBEB9B02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Определяет эвристический путь.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Самое легкое и одновременно самое ответственное – определить смысл названия произведения. Это начало анализа произведения и это задание для устного и письменного высказывания в различном объеме.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Стратегия работы на уроке выстраивается благодаря прогнозируемому речевому материалу для усвоения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Выявляет ключевые образы, формирующие мотивы и сюжет, динамику развертывания образа идеи.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6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79CE6-28DB-4241-B498-E9CAC4C2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Сопоставление художественного текста с его мультипликационной интерпретацией</a:t>
            </a:r>
            <a:br>
              <a:rPr lang="en-US" sz="2900"/>
            </a:br>
            <a:r>
              <a:rPr lang="en-US" sz="2900"/>
              <a:t>«Зимняя сказка» С. Козлова</a:t>
            </a:r>
          </a:p>
        </p:txBody>
      </p:sp>
      <p:sp>
        <p:nvSpPr>
          <p:cNvPr id="9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Content Placeholder 32">
            <a:hlinkClick r:id="rId2"/>
            <a:extLst>
              <a:ext uri="{FF2B5EF4-FFF2-40B4-BE49-F238E27FC236}">
                <a16:creationId xmlns:a16="http://schemas.microsoft.com/office/drawing/2014/main" id="{F5864005-58BE-4FDA-841A-0C74D80CB3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232000"/>
              </p:ext>
            </p:extLst>
          </p:nvPr>
        </p:nvGraphicFramePr>
        <p:xfrm>
          <a:off x="575278" y="2206784"/>
          <a:ext cx="4781913" cy="398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Объект 28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AABDDD1E-5C47-394C-8998-B700531614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0" b="-3"/>
          <a:stretch/>
        </p:blipFill>
        <p:spPr>
          <a:xfrm>
            <a:off x="7061123" y="2219800"/>
            <a:ext cx="4162374" cy="4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8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1A46A-EA9C-AB43-AB1A-1E0F7B6C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/>
              <a:t>Развитие речи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основе</a:t>
            </a:r>
            <a:r>
              <a:rPr lang="en-US" sz="3200" dirty="0"/>
              <a:t> </a:t>
            </a:r>
            <a:r>
              <a:rPr lang="en-US" sz="3200" dirty="0" err="1"/>
              <a:t>просмотра</a:t>
            </a:r>
            <a:r>
              <a:rPr lang="en-US" sz="3200" dirty="0"/>
              <a:t> </a:t>
            </a:r>
            <a:r>
              <a:rPr lang="en-US" sz="3200" dirty="0" err="1"/>
              <a:t>мультфильма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«</a:t>
            </a:r>
            <a:r>
              <a:rPr lang="en-US" sz="3200" dirty="0" err="1"/>
              <a:t>Подарок</a:t>
            </a:r>
            <a:r>
              <a:rPr lang="en-US" sz="3200" dirty="0"/>
              <a:t> </a:t>
            </a:r>
            <a:r>
              <a:rPr lang="en-US" sz="3200" dirty="0" err="1"/>
              <a:t>для</a:t>
            </a:r>
            <a:r>
              <a:rPr lang="en-US" sz="3200" dirty="0"/>
              <a:t> </a:t>
            </a:r>
            <a:r>
              <a:rPr lang="en-US" sz="3200" dirty="0" err="1"/>
              <a:t>самого</a:t>
            </a:r>
            <a:r>
              <a:rPr lang="en-US" sz="3200" dirty="0"/>
              <a:t> </a:t>
            </a:r>
            <a:r>
              <a:rPr lang="en-US" sz="3200" dirty="0" err="1"/>
              <a:t>слабого</a:t>
            </a:r>
            <a:r>
              <a:rPr lang="en-US" sz="3200" dirty="0"/>
              <a:t>»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303B42-8D98-6E4E-A825-635287ACC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4" r="8179" b="11810"/>
          <a:stretch/>
        </p:blipFill>
        <p:spPr>
          <a:xfrm rot="21144126">
            <a:off x="421873" y="179735"/>
            <a:ext cx="3641533" cy="3066457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EE430"/>
          </a:solidFill>
          <a:ln w="38100" cap="rnd">
            <a:solidFill>
              <a:srgbClr val="DEE4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61E8E960-11F9-594F-A4F8-3151C897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36717">
            <a:off x="7772399" y="3326471"/>
            <a:ext cx="3895231" cy="3288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>
            <a:hlinkClick r:id="rId4"/>
            <a:extLst>
              <a:ext uri="{FF2B5EF4-FFF2-40B4-BE49-F238E27FC236}">
                <a16:creationId xmlns:a16="http://schemas.microsoft.com/office/drawing/2014/main" id="{E611CFFF-846E-AE4F-BA5E-00ECC3DDE56E}"/>
              </a:ext>
            </a:extLst>
          </p:cNvPr>
          <p:cNvSpPr/>
          <p:nvPr/>
        </p:nvSpPr>
        <p:spPr>
          <a:xfrm>
            <a:off x="316825" y="6237004"/>
            <a:ext cx="2883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https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://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mults.info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mults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/?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id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=277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AE5316-4A93-2243-9680-124EDBC52A36}"/>
              </a:ext>
            </a:extLst>
          </p:cNvPr>
          <p:cNvSpPr txBox="1"/>
          <p:nvPr/>
        </p:nvSpPr>
        <p:spPr>
          <a:xfrm>
            <a:off x="7364626" y="6182139"/>
            <a:ext cx="827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j-lt"/>
              </a:rPr>
              <a:t>ЛЕВ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B93C2-8D63-8242-BFD2-3FC84C211185}"/>
              </a:ext>
            </a:extLst>
          </p:cNvPr>
          <p:cNvSpPr txBox="1"/>
          <p:nvPr/>
        </p:nvSpPr>
        <p:spPr>
          <a:xfrm>
            <a:off x="184048" y="3110494"/>
            <a:ext cx="130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ЗАЯЦ</a:t>
            </a:r>
          </a:p>
          <a:p>
            <a:r>
              <a:rPr lang="ru-RU" dirty="0"/>
              <a:t>ЗАЙЧИК</a:t>
            </a:r>
          </a:p>
          <a:p>
            <a:r>
              <a:rPr lang="ru-RU" dirty="0"/>
              <a:t>ЗАЮШКА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94EF71-0EA7-EA4C-BDB3-B8E46C4B18AF}"/>
              </a:ext>
            </a:extLst>
          </p:cNvPr>
          <p:cNvSpPr txBox="1"/>
          <p:nvPr/>
        </p:nvSpPr>
        <p:spPr>
          <a:xfrm>
            <a:off x="2578585" y="3327400"/>
            <a:ext cx="4053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ЛИСА</a:t>
            </a:r>
            <a:br>
              <a:rPr lang="ru-RU" dirty="0"/>
            </a:br>
            <a:r>
              <a:rPr lang="ru-RU" dirty="0"/>
              <a:t>ВОЛК</a:t>
            </a:r>
            <a:br>
              <a:rPr lang="ru-RU" dirty="0"/>
            </a:br>
            <a:r>
              <a:rPr lang="ru-RU" dirty="0"/>
              <a:t>КАБАН</a:t>
            </a:r>
            <a:br>
              <a:rPr lang="ru-RU" dirty="0"/>
            </a:br>
            <a:r>
              <a:rPr lang="ru-RU" dirty="0"/>
              <a:t>ДЯТЕЛ–П</a:t>
            </a: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/>
              <a:t>ЧТАЛ</a:t>
            </a:r>
            <a:r>
              <a:rPr lang="ru-RU" dirty="0">
                <a:solidFill>
                  <a:srgbClr val="C00000"/>
                </a:solidFill>
              </a:rPr>
              <a:t>ЬО</a:t>
            </a:r>
            <a:r>
              <a:rPr lang="ru-RU" dirty="0"/>
              <a:t>Н</a:t>
            </a:r>
          </a:p>
          <a:p>
            <a:r>
              <a:rPr lang="ru-RU" dirty="0"/>
              <a:t>ПОЧТА</a:t>
            </a:r>
          </a:p>
        </p:txBody>
      </p:sp>
      <p:pic>
        <p:nvPicPr>
          <p:cNvPr id="34" name="Рисунок 3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B5587D8-EDFF-F544-986D-692B46943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588" y="2423448"/>
            <a:ext cx="1804104" cy="16796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EDFFD8A-83BC-6944-8970-1ABB60339547}"/>
              </a:ext>
            </a:extLst>
          </p:cNvPr>
          <p:cNvSpPr txBox="1"/>
          <p:nvPr/>
        </p:nvSpPr>
        <p:spPr>
          <a:xfrm>
            <a:off x="5492212" y="3918465"/>
            <a:ext cx="120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ПОДАРОК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B0C06E-0E4D-9A48-AAE9-E80E64E78AFA}"/>
              </a:ext>
            </a:extLst>
          </p:cNvPr>
          <p:cNvSpPr txBox="1"/>
          <p:nvPr/>
        </p:nvSpPr>
        <p:spPr>
          <a:xfrm>
            <a:off x="3376188" y="6182138"/>
            <a:ext cx="183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ЗАСТУПИТЬСЯ</a:t>
            </a:r>
          </a:p>
        </p:txBody>
      </p:sp>
    </p:spTree>
    <p:extLst>
      <p:ext uri="{BB962C8B-B14F-4D97-AF65-F5344CB8AC3E}">
        <p14:creationId xmlns:p14="http://schemas.microsoft.com/office/powerpoint/2010/main" val="311197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3408A35-3F43-424B-9566-E1391D81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Качества героев мультфильма</a:t>
            </a:r>
          </a:p>
        </p:txBody>
      </p:sp>
      <p:graphicFrame>
        <p:nvGraphicFramePr>
          <p:cNvPr id="20" name="Объект 12">
            <a:extLst>
              <a:ext uri="{FF2B5EF4-FFF2-40B4-BE49-F238E27FC236}">
                <a16:creationId xmlns:a16="http://schemas.microsoft.com/office/drawing/2014/main" id="{98E9BAFC-1BBB-4049-9290-5F230428F5F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929384"/>
          <a:ext cx="5181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Объект 13">
            <a:extLst>
              <a:ext uri="{FF2B5EF4-FFF2-40B4-BE49-F238E27FC236}">
                <a16:creationId xmlns:a16="http://schemas.microsoft.com/office/drawing/2014/main" id="{B8255898-BCB5-CB41-AD6B-91E0F8E2B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29384"/>
            <a:ext cx="5867400" cy="4433316"/>
          </a:xfrm>
        </p:spPr>
        <p:txBody>
          <a:bodyPr>
            <a:normAutofit/>
          </a:bodyPr>
          <a:lstStyle/>
          <a:p>
            <a:r>
              <a:rPr lang="ru-RU" dirty="0"/>
              <a:t>Волк</a:t>
            </a:r>
          </a:p>
          <a:p>
            <a:r>
              <a:rPr lang="ru-RU" dirty="0"/>
              <a:t>Лиса</a:t>
            </a:r>
          </a:p>
          <a:p>
            <a:r>
              <a:rPr lang="ru-RU" dirty="0"/>
              <a:t>Кабан.        какие? что делают?</a:t>
            </a:r>
          </a:p>
          <a:p>
            <a:r>
              <a:rPr lang="ru-RU" dirty="0"/>
              <a:t>Заяц</a:t>
            </a:r>
          </a:p>
          <a:p>
            <a:r>
              <a:rPr lang="ru-RU" dirty="0"/>
              <a:t>Лев</a:t>
            </a:r>
          </a:p>
        </p:txBody>
      </p:sp>
      <p:sp>
        <p:nvSpPr>
          <p:cNvPr id="16" name="Закрывающая фигурная скобка 15">
            <a:extLst>
              <a:ext uri="{FF2B5EF4-FFF2-40B4-BE49-F238E27FC236}">
                <a16:creationId xmlns:a16="http://schemas.microsoft.com/office/drawing/2014/main" id="{9F882178-37BE-634B-A124-3B3F72897750}"/>
              </a:ext>
            </a:extLst>
          </p:cNvPr>
          <p:cNvSpPr/>
          <p:nvPr/>
        </p:nvSpPr>
        <p:spPr>
          <a:xfrm>
            <a:off x="7518400" y="2070100"/>
            <a:ext cx="723900" cy="3721100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12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E93FBF56-CAFF-0B48-9D25-319FD0A96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есть слабость?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D3760A70-9C72-A44F-BB7A-B7F0D7A15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C9748820-3FF2-C747-B708-5900A5C37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Что есть сила?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EBC845B2-D69D-864C-B06C-7F943988B6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22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F4D73E8-5931-1A46-AA3B-09379FFD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9175">
            <a:off x="8762036" y="813799"/>
            <a:ext cx="3403632" cy="12903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53F5F-58C3-6049-B3DF-577A48065C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1"/>
            <a:ext cx="11722100" cy="107949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Мультфильм «Мешок яблок» В. </a:t>
            </a:r>
            <a:r>
              <a:rPr lang="ru-RU" dirty="0" err="1"/>
              <a:t>Сутеев</a:t>
            </a:r>
            <a:endParaRPr lang="ru-RU" dirty="0"/>
          </a:p>
        </p:txBody>
      </p:sp>
      <p:pic>
        <p:nvPicPr>
          <p:cNvPr id="8" name="Рисунок 7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E0EB8BAC-47D6-544D-BC9A-9F48629FF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1461">
            <a:off x="318731" y="1425374"/>
            <a:ext cx="2402261" cy="24022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3D1A984-0D70-B745-80A8-A5130A38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37" y="1270000"/>
            <a:ext cx="2786063" cy="17145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037EBE68-A440-794A-85F0-6DAE1F55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3312">
            <a:off x="6379020" y="1415881"/>
            <a:ext cx="2200851" cy="224050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3C703FC7-B576-6843-ACBB-2833E91F2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3659">
            <a:off x="2024964" y="4028018"/>
            <a:ext cx="2299736" cy="23833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ллекция картинок, вычерчивание линий, фарфор&#10;&#10;Автоматически созданное описание">
            <a:extLst>
              <a:ext uri="{FF2B5EF4-FFF2-40B4-BE49-F238E27FC236}">
                <a16:creationId xmlns:a16="http://schemas.microsoft.com/office/drawing/2014/main" id="{AE9F546B-2EB7-1643-96CC-8CC8D1B5B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73980">
            <a:off x="5677475" y="4233076"/>
            <a:ext cx="2497242" cy="22034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071F4AC-24A7-4F4C-AD04-F8E1A211E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379" y="3231968"/>
            <a:ext cx="2209800" cy="9144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17F102-9236-6C47-A661-5825A6DAB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79053">
            <a:off x="9168867" y="3429000"/>
            <a:ext cx="2540000" cy="2806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6CCB2E-C53F-E84B-B059-56FF77A3AF65}"/>
              </a:ext>
            </a:extLst>
          </p:cNvPr>
          <p:cNvSpPr txBox="1"/>
          <p:nvPr/>
        </p:nvSpPr>
        <p:spPr>
          <a:xfrm>
            <a:off x="241300" y="14224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72658-7248-1C4F-9AED-D575C6969589}"/>
              </a:ext>
            </a:extLst>
          </p:cNvPr>
          <p:cNvSpPr txBox="1"/>
          <p:nvPr/>
        </p:nvSpPr>
        <p:spPr>
          <a:xfrm>
            <a:off x="3187700" y="110664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06B70F-06B0-024A-B0C8-760D8E230B31}"/>
              </a:ext>
            </a:extLst>
          </p:cNvPr>
          <p:cNvSpPr txBox="1"/>
          <p:nvPr/>
        </p:nvSpPr>
        <p:spPr>
          <a:xfrm>
            <a:off x="6654800" y="10795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3C3C86-A8AE-0841-9FC6-F8F207F7C00B}"/>
              </a:ext>
            </a:extLst>
          </p:cNvPr>
          <p:cNvSpPr txBox="1"/>
          <p:nvPr/>
        </p:nvSpPr>
        <p:spPr>
          <a:xfrm>
            <a:off x="8462781" y="9779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86684D-07C2-C947-8EDA-1F9DF5DD9258}"/>
              </a:ext>
            </a:extLst>
          </p:cNvPr>
          <p:cNvSpPr txBox="1"/>
          <p:nvPr/>
        </p:nvSpPr>
        <p:spPr>
          <a:xfrm>
            <a:off x="1790700" y="41463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1BFBA0-1271-DA49-B807-2DDB9B24BE1E}"/>
              </a:ext>
            </a:extLst>
          </p:cNvPr>
          <p:cNvSpPr txBox="1"/>
          <p:nvPr/>
        </p:nvSpPr>
        <p:spPr>
          <a:xfrm>
            <a:off x="5486400" y="44069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6772D2-9910-DE41-BDBA-F40AF3DA6B4A}"/>
              </a:ext>
            </a:extLst>
          </p:cNvPr>
          <p:cNvSpPr txBox="1"/>
          <p:nvPr/>
        </p:nvSpPr>
        <p:spPr>
          <a:xfrm>
            <a:off x="4000500" y="32977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33422-8A41-A94B-AA7D-B95BBFDB9F9F}"/>
              </a:ext>
            </a:extLst>
          </p:cNvPr>
          <p:cNvSpPr txBox="1"/>
          <p:nvPr/>
        </p:nvSpPr>
        <p:spPr>
          <a:xfrm>
            <a:off x="8810953" y="3429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196086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624</Words>
  <Application>Microsoft Macintosh PowerPoint</Application>
  <PresentationFormat>Широкоэкранный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Modern Love</vt:lpstr>
      <vt:lpstr>The Hand</vt:lpstr>
      <vt:lpstr>Wingdings</vt:lpstr>
      <vt:lpstr>SketchyVTI</vt:lpstr>
      <vt:lpstr>Мультфильмы, фильмы и видеоролики</vt:lpstr>
      <vt:lpstr>Для чего нужны мультфильмы </vt:lpstr>
      <vt:lpstr> Требования   к  используемому  материалу </vt:lpstr>
      <vt:lpstr> Учитель выстраивает стратегию просмотра </vt:lpstr>
      <vt:lpstr>Сопоставление художественного текста с его мультипликационной интерпретацией «Зимняя сказка» С. Козлова</vt:lpstr>
      <vt:lpstr>Развитие речи на основе просмотра мультфильма  «Подарок для самого слабого»</vt:lpstr>
      <vt:lpstr>Качества героев мультфильма</vt:lpstr>
      <vt:lpstr>Презентация PowerPoint</vt:lpstr>
      <vt:lpstr>Мультфильм «Мешок яблок» В. Сутеев</vt:lpstr>
      <vt:lpstr>Презентация PowerPoint</vt:lpstr>
      <vt:lpstr>В. Сутеев «Три котёнка»</vt:lpstr>
      <vt:lpstr>«Яблоко» В. Сутеев </vt:lpstr>
      <vt:lpstr>Мультфильмы при изучении русского языка</vt:lpstr>
      <vt:lpstr>Мультфильм «Раз шпаргалка, два шпаргалка…»  (сериал «Барбоскины») при изучении орфографических правил</vt:lpstr>
      <vt:lpstr> «Нескучные уроки орфографии» с Мариной Аромштам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Мультфильмы, фильмы и видеоролики</dc:title>
  <dc:creator>microoffice1014</dc:creator>
  <cp:lastModifiedBy>microoffice1014</cp:lastModifiedBy>
  <cp:revision>35</cp:revision>
  <dcterms:created xsi:type="dcterms:W3CDTF">2021-07-12T14:15:40Z</dcterms:created>
  <dcterms:modified xsi:type="dcterms:W3CDTF">2022-10-24T11:32:56Z</dcterms:modified>
</cp:coreProperties>
</file>