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sldIdLst>
    <p:sldId id="256" r:id="rId2"/>
    <p:sldId id="257" r:id="rId3"/>
    <p:sldId id="258" r:id="rId4"/>
    <p:sldId id="259" r:id="rId5"/>
    <p:sldId id="260" r:id="rId6"/>
    <p:sldId id="261" r:id="rId7"/>
    <p:sldId id="262" r:id="rId8"/>
    <p:sldId id="265" r:id="rId9"/>
    <p:sldId id="264" r:id="rId10"/>
    <p:sldId id="263"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654"/>
  </p:normalViewPr>
  <p:slideViewPr>
    <p:cSldViewPr snapToGrid="0">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96A35EAA-ED80-4FF1-942C-82B1D483AF60}"/>
              </a:ext>
            </a:extLst>
          </p:cNvPr>
          <p:cNvSpPr/>
          <p:nvPr/>
        </p:nvSpPr>
        <p:spPr>
          <a:xfrm rot="21133683" flipH="1">
            <a:off x="977627" y="481134"/>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solidFill>
            <a:schemeClr val="bg1"/>
          </a:solidFill>
          <a:ln w="19050"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D415F49B-3CBC-46CF-AFB5-988852D0479E}"/>
              </a:ext>
            </a:extLst>
          </p:cNvPr>
          <p:cNvSpPr/>
          <p:nvPr/>
        </p:nvSpPr>
        <p:spPr>
          <a:xfrm rot="21133683" flipH="1">
            <a:off x="1010574" y="456230"/>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noFill/>
          <a:ln w="19050" cap="flat">
            <a:solidFill>
              <a:schemeClr val="tx1"/>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D80FF0C0-FC1A-4C5B-9FE5-09BA33FF7EE3}"/>
              </a:ext>
            </a:extLst>
          </p:cNvPr>
          <p:cNvSpPr>
            <a:spLocks noGrp="1"/>
          </p:cNvSpPr>
          <p:nvPr>
            <p:ph type="ctrTitle"/>
          </p:nvPr>
        </p:nvSpPr>
        <p:spPr>
          <a:xfrm>
            <a:off x="1956392" y="1398181"/>
            <a:ext cx="7134446" cy="2870791"/>
          </a:xfrm>
        </p:spPr>
        <p:txBody>
          <a:bodyPr anchor="ctr">
            <a:norm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E989092-15F8-4341-8D94-9E799301C51A}"/>
              </a:ext>
            </a:extLst>
          </p:cNvPr>
          <p:cNvSpPr>
            <a:spLocks noGrp="1"/>
          </p:cNvSpPr>
          <p:nvPr>
            <p:ph type="subTitle" idx="1"/>
          </p:nvPr>
        </p:nvSpPr>
        <p:spPr>
          <a:xfrm>
            <a:off x="6270835" y="5135527"/>
            <a:ext cx="4397164" cy="1057938"/>
          </a:xfrm>
        </p:spPr>
        <p:txBody>
          <a:bodyPr anchor="ctr">
            <a:normAutofit/>
          </a:bodyPr>
          <a:lstStyle>
            <a:lvl1pPr marL="0" indent="0" algn="l">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F97328B-E858-4921-99C2-3B0BE1724C6F}"/>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5" name="Footer Placeholder 4">
            <a:extLst>
              <a:ext uri="{FF2B5EF4-FFF2-40B4-BE49-F238E27FC236}">
                <a16:creationId xmlns:a16="http://schemas.microsoft.com/office/drawing/2014/main" id="{ED381296-9B7B-4EF3-89B3-8B33E6070F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2FE59-6CD1-4D0F-8A06-10CA2D3836CD}"/>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939620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139E3-FB89-4585-A22D-15851E8DE0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94B498-70D2-4956-A576-83345B38DC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2A84CB-FF9E-43D6-8805-B4ABB520D60C}"/>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5" name="Footer Placeholder 4">
            <a:extLst>
              <a:ext uri="{FF2B5EF4-FFF2-40B4-BE49-F238E27FC236}">
                <a16:creationId xmlns:a16="http://schemas.microsoft.com/office/drawing/2014/main" id="{BCA7EE14-0A60-428B-BC0E-A50951E0E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2A9A22-BBF2-4B23-B17F-B32AC87D290F}"/>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12977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CC51B-E0BE-4D50-A04A-571F8BCAE2A7}"/>
              </a:ext>
            </a:extLst>
          </p:cNvPr>
          <p:cNvSpPr>
            <a:spLocks noGrp="1"/>
          </p:cNvSpPr>
          <p:nvPr>
            <p:ph type="title" orient="vert"/>
          </p:nvPr>
        </p:nvSpPr>
        <p:spPr>
          <a:xfrm>
            <a:off x="9099550" y="692150"/>
            <a:ext cx="2254250" cy="530993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41F5607-7A89-4981-87F4-98BC7CE0A921}"/>
              </a:ext>
            </a:extLst>
          </p:cNvPr>
          <p:cNvSpPr>
            <a:spLocks noGrp="1"/>
          </p:cNvSpPr>
          <p:nvPr>
            <p:ph type="body" orient="vert" idx="1"/>
          </p:nvPr>
        </p:nvSpPr>
        <p:spPr>
          <a:xfrm>
            <a:off x="838200" y="692150"/>
            <a:ext cx="8108950" cy="53099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820D5BE-275A-42D5-BCE1-357D53FC50C3}"/>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5" name="Footer Placeholder 4">
            <a:extLst>
              <a:ext uri="{FF2B5EF4-FFF2-40B4-BE49-F238E27FC236}">
                <a16:creationId xmlns:a16="http://schemas.microsoft.com/office/drawing/2014/main" id="{11525F9A-B406-4028-AC92-D12450519F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A70F0A-5147-4274-A0A1-BD21917945FE}"/>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078495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AC77D-9BA0-4A3B-B823-2059DC3C3D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B811DB-C16F-4CED-97C6-73ABD71F33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E14D3C-7343-4DD7-B816-0D4D66BD61BF}"/>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5" name="Footer Placeholder 4">
            <a:extLst>
              <a:ext uri="{FF2B5EF4-FFF2-40B4-BE49-F238E27FC236}">
                <a16:creationId xmlns:a16="http://schemas.microsoft.com/office/drawing/2014/main" id="{BE2409C8-4D7C-40EE-A12E-59CB555C7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1222D5-7193-4F59-83B4-3C19E8B1495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858441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BEFA1-A4AB-4CF4-B02E-57AAED5719D6}"/>
              </a:ext>
            </a:extLst>
          </p:cNvPr>
          <p:cNvSpPr>
            <a:spLocks noGrp="1"/>
          </p:cNvSpPr>
          <p:nvPr>
            <p:ph type="title"/>
          </p:nvPr>
        </p:nvSpPr>
        <p:spPr>
          <a:xfrm>
            <a:off x="1621971" y="1709738"/>
            <a:ext cx="9165772" cy="2963271"/>
          </a:xfrm>
        </p:spPr>
        <p:txBody>
          <a:bodyPr anchor="b"/>
          <a:lstStyle>
            <a:lvl1pPr algn="ct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0AB406C-F19A-4393-9AD1-A300A7E452E8}"/>
              </a:ext>
            </a:extLst>
          </p:cNvPr>
          <p:cNvSpPr>
            <a:spLocks noGrp="1"/>
          </p:cNvSpPr>
          <p:nvPr>
            <p:ph type="body" idx="1"/>
          </p:nvPr>
        </p:nvSpPr>
        <p:spPr>
          <a:xfrm>
            <a:off x="1621971" y="4875028"/>
            <a:ext cx="9165772" cy="1052623"/>
          </a:xfrm>
        </p:spPr>
        <p:txBody>
          <a:bodyPr>
            <a:normAutofit/>
          </a:bodyPr>
          <a:lstStyle>
            <a:lvl1pPr marL="0" indent="0" algn="ctr">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7D7AE7-47F6-4023-8D44-8BA1DAB05FF2}"/>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5" name="Footer Placeholder 4">
            <a:extLst>
              <a:ext uri="{FF2B5EF4-FFF2-40B4-BE49-F238E27FC236}">
                <a16:creationId xmlns:a16="http://schemas.microsoft.com/office/drawing/2014/main" id="{57AB32FC-A974-44FC-9804-F871EE51D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9ADE9-F40E-4E3B-AB8D-68CB1F4854A5}"/>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11753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4D816-3E01-4EFD-AD9C-783D674DA6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F53D69-34A7-451D-A902-5F6CD13343FE}"/>
              </a:ext>
            </a:extLst>
          </p:cNvPr>
          <p:cNvSpPr>
            <a:spLocks noGrp="1"/>
          </p:cNvSpPr>
          <p:nvPr>
            <p:ph sz="half" idx="1"/>
          </p:nvPr>
        </p:nvSpPr>
        <p:spPr>
          <a:xfrm>
            <a:off x="1020722" y="2095500"/>
            <a:ext cx="4999077"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6E1E0E2-7D34-48E0-8795-546D2F00E2CF}"/>
              </a:ext>
            </a:extLst>
          </p:cNvPr>
          <p:cNvSpPr>
            <a:spLocks noGrp="1"/>
          </p:cNvSpPr>
          <p:nvPr>
            <p:ph sz="half" idx="2"/>
          </p:nvPr>
        </p:nvSpPr>
        <p:spPr>
          <a:xfrm>
            <a:off x="6281056" y="2095500"/>
            <a:ext cx="5072743"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005476-6B6D-4BA3-919B-5335D6429852}"/>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6" name="Footer Placeholder 5">
            <a:extLst>
              <a:ext uri="{FF2B5EF4-FFF2-40B4-BE49-F238E27FC236}">
                <a16:creationId xmlns:a16="http://schemas.microsoft.com/office/drawing/2014/main" id="{F5DB6D41-07E2-4F6D-BB39-217957FE76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E0CA9C-BFED-484F-B765-EA8CE4B4B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337693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74AD2-5208-4201-90A7-F961876195F8}"/>
              </a:ext>
            </a:extLst>
          </p:cNvPr>
          <p:cNvSpPr>
            <a:spLocks noGrp="1"/>
          </p:cNvSpPr>
          <p:nvPr>
            <p:ph type="title"/>
          </p:nvPr>
        </p:nvSpPr>
        <p:spPr>
          <a:xfrm>
            <a:off x="1028700" y="702129"/>
            <a:ext cx="10326688" cy="112567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3A3FF53-BE24-42E9-BA12-BC5863CBFF1B}"/>
              </a:ext>
            </a:extLst>
          </p:cNvPr>
          <p:cNvSpPr>
            <a:spLocks noGrp="1"/>
          </p:cNvSpPr>
          <p:nvPr>
            <p:ph type="body" idx="1"/>
          </p:nvPr>
        </p:nvSpPr>
        <p:spPr>
          <a:xfrm>
            <a:off x="1028700" y="1827804"/>
            <a:ext cx="4968875"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7A84776-6678-4D27-9BE9-5D83FC9E884F}"/>
              </a:ext>
            </a:extLst>
          </p:cNvPr>
          <p:cNvSpPr>
            <a:spLocks noGrp="1"/>
          </p:cNvSpPr>
          <p:nvPr>
            <p:ph sz="half" idx="2"/>
          </p:nvPr>
        </p:nvSpPr>
        <p:spPr>
          <a:xfrm>
            <a:off x="1028700" y="2642191"/>
            <a:ext cx="4968875" cy="340241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58BCA2E2-5B30-43B4-8FCD-23015451F221}"/>
              </a:ext>
            </a:extLst>
          </p:cNvPr>
          <p:cNvSpPr>
            <a:spLocks noGrp="1"/>
          </p:cNvSpPr>
          <p:nvPr>
            <p:ph type="body" sz="quarter" idx="3"/>
          </p:nvPr>
        </p:nvSpPr>
        <p:spPr>
          <a:xfrm>
            <a:off x="6281054" y="1827804"/>
            <a:ext cx="5087034"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CDA7B7A1-E670-4E7E-AEBA-340893DE8EE5}"/>
              </a:ext>
            </a:extLst>
          </p:cNvPr>
          <p:cNvSpPr>
            <a:spLocks noGrp="1"/>
          </p:cNvSpPr>
          <p:nvPr>
            <p:ph sz="quarter" idx="4"/>
          </p:nvPr>
        </p:nvSpPr>
        <p:spPr>
          <a:xfrm>
            <a:off x="6281054" y="2642191"/>
            <a:ext cx="5087034" cy="340241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3244D3AE-982A-4CC3-8456-4D4B0E35D993}"/>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8" name="Footer Placeholder 7">
            <a:extLst>
              <a:ext uri="{FF2B5EF4-FFF2-40B4-BE49-F238E27FC236}">
                <a16:creationId xmlns:a16="http://schemas.microsoft.com/office/drawing/2014/main" id="{56FE3087-09F9-4436-8236-8693EA4984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8413CB-0E24-4F96-AF8C-EE269ACCE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495014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55CAD1C-D319-4A48-8DF9-50699231C977}"/>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4" name="Footer Placeholder 3">
            <a:extLst>
              <a:ext uri="{FF2B5EF4-FFF2-40B4-BE49-F238E27FC236}">
                <a16:creationId xmlns:a16="http://schemas.microsoft.com/office/drawing/2014/main" id="{FE3D0181-83E0-4AB1-B372-24D6C075B0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50352C-6317-4DD0-84C4-AE7DDAC55F0A}"/>
              </a:ext>
            </a:extLst>
          </p:cNvPr>
          <p:cNvSpPr>
            <a:spLocks noGrp="1"/>
          </p:cNvSpPr>
          <p:nvPr>
            <p:ph type="sldNum" sz="quarter" idx="12"/>
          </p:nvPr>
        </p:nvSpPr>
        <p:spPr/>
        <p:txBody>
          <a:bodyPr/>
          <a:lstStyle/>
          <a:p>
            <a:fld id="{7C7FAD9F-AEE9-406E-B720-57D2B9DB2816}" type="slidenum">
              <a:rPr lang="en-US" smtClean="0"/>
              <a:t>‹#›</a:t>
            </a:fld>
            <a:endParaRPr lang="en-US"/>
          </a:p>
        </p:txBody>
      </p:sp>
      <p:sp>
        <p:nvSpPr>
          <p:cNvPr id="6" name="Freeform: Shape 5">
            <a:extLst>
              <a:ext uri="{FF2B5EF4-FFF2-40B4-BE49-F238E27FC236}">
                <a16:creationId xmlns:a16="http://schemas.microsoft.com/office/drawing/2014/main" id="{48F340C5-9EBB-43D9-91F5-F767DBD59BBF}"/>
              </a:ext>
              <a:ext uri="{C183D7F6-B498-43B3-948B-1728B52AA6E4}">
                <adec:decorative xmlns:adec="http://schemas.microsoft.com/office/drawing/2017/decorative" val="1"/>
              </a:ext>
            </a:extLst>
          </p:cNvPr>
          <p:cNvSpPr/>
          <p:nvPr/>
        </p:nvSpPr>
        <p:spPr>
          <a:xfrm rot="492880">
            <a:off x="2401240" y="1130240"/>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solidFill>
            <a:schemeClr val="bg1"/>
          </a:solidFill>
          <a:ln w="190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89ECC812-F2A9-46D4-9B78-6659C68ED4EE}"/>
              </a:ext>
            </a:extLst>
          </p:cNvPr>
          <p:cNvSpPr>
            <a:spLocks noGrp="1"/>
          </p:cNvSpPr>
          <p:nvPr>
            <p:ph type="title"/>
          </p:nvPr>
        </p:nvSpPr>
        <p:spPr>
          <a:xfrm>
            <a:off x="3412671" y="1932214"/>
            <a:ext cx="6966858" cy="3091544"/>
          </a:xfrm>
        </p:spPr>
        <p:txBody>
          <a:bodyPr/>
          <a:lstStyle>
            <a:lvl1pPr algn="ctr">
              <a:defRPr/>
            </a:lvl1pPr>
          </a:lstStyle>
          <a:p>
            <a:r>
              <a:rPr lang="en-US"/>
              <a:t>Click to edit Master title style</a:t>
            </a:r>
            <a:endParaRPr lang="en-US" dirty="0"/>
          </a:p>
        </p:txBody>
      </p:sp>
      <p:sp>
        <p:nvSpPr>
          <p:cNvPr id="7" name="Freeform: Shape 6">
            <a:extLst>
              <a:ext uri="{FF2B5EF4-FFF2-40B4-BE49-F238E27FC236}">
                <a16:creationId xmlns:a16="http://schemas.microsoft.com/office/drawing/2014/main" id="{B7A37F60-69E7-41AC-BC9A-9DBC3B577269}"/>
              </a:ext>
              <a:ext uri="{C183D7F6-B498-43B3-948B-1728B52AA6E4}">
                <adec:decorative xmlns:adec="http://schemas.microsoft.com/office/drawing/2017/decorative" val="1"/>
              </a:ext>
            </a:extLst>
          </p:cNvPr>
          <p:cNvSpPr/>
          <p:nvPr/>
        </p:nvSpPr>
        <p:spPr>
          <a:xfrm rot="492880">
            <a:off x="2455668" y="1103025"/>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noFill/>
          <a:ln w="19050" cap="flat">
            <a:solidFill>
              <a:schemeClr val="tx1"/>
            </a:solidFill>
            <a:prstDash val="solid"/>
            <a:miter/>
          </a:ln>
        </p:spPr>
        <p:txBody>
          <a:bodyPr rtlCol="0" anchor="ctr"/>
          <a:lstStyle/>
          <a:p>
            <a:endParaRPr lang="en-US"/>
          </a:p>
        </p:txBody>
      </p:sp>
    </p:spTree>
    <p:extLst>
      <p:ext uri="{BB962C8B-B14F-4D97-AF65-F5344CB8AC3E}">
        <p14:creationId xmlns:p14="http://schemas.microsoft.com/office/powerpoint/2010/main" val="2863122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6D441F-9FBB-4F90-987A-39793DE0E7A0}"/>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3" name="Footer Placeholder 2">
            <a:extLst>
              <a:ext uri="{FF2B5EF4-FFF2-40B4-BE49-F238E27FC236}">
                <a16:creationId xmlns:a16="http://schemas.microsoft.com/office/drawing/2014/main" id="{53C92B1E-8D5D-45CA-9A8B-53E3B7FEC4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89E71-49A9-4CE9-AD1D-780A876BC35A}"/>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915524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4053A-B2EE-4E20-9723-6BB0BBD500FD}"/>
              </a:ext>
            </a:extLst>
          </p:cNvPr>
          <p:cNvSpPr>
            <a:spLocks noGrp="1"/>
          </p:cNvSpPr>
          <p:nvPr>
            <p:ph type="title"/>
          </p:nvPr>
        </p:nvSpPr>
        <p:spPr>
          <a:xfrm>
            <a:off x="839788" y="553272"/>
            <a:ext cx="3932237" cy="1732727"/>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7B065AB-0DF3-4C86-AB5F-EB65021FDB99}"/>
              </a:ext>
            </a:extLst>
          </p:cNvPr>
          <p:cNvSpPr>
            <a:spLocks noGrp="1"/>
          </p:cNvSpPr>
          <p:nvPr>
            <p:ph idx="1"/>
          </p:nvPr>
        </p:nvSpPr>
        <p:spPr>
          <a:xfrm>
            <a:off x="5415642" y="987425"/>
            <a:ext cx="593974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2D99FAE-8825-466D-9F1E-3B7BAED2C05B}"/>
              </a:ext>
            </a:extLst>
          </p:cNvPr>
          <p:cNvSpPr>
            <a:spLocks noGrp="1"/>
          </p:cNvSpPr>
          <p:nvPr>
            <p:ph type="body" sz="half" idx="2"/>
          </p:nvPr>
        </p:nvSpPr>
        <p:spPr>
          <a:xfrm>
            <a:off x="839788" y="2368550"/>
            <a:ext cx="3932237" cy="350043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A6375-677F-4A58-B98D-18F3DEF8E623}"/>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6" name="Footer Placeholder 5">
            <a:extLst>
              <a:ext uri="{FF2B5EF4-FFF2-40B4-BE49-F238E27FC236}">
                <a16:creationId xmlns:a16="http://schemas.microsoft.com/office/drawing/2014/main" id="{E6B40F2C-7AE7-481B-856A-B3E26AE8B9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E7C48C-9BD9-41CB-915E-A905B8869B70}"/>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338008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B6DE4-025D-4D93-A5D0-FB45897207DA}"/>
              </a:ext>
            </a:extLst>
          </p:cNvPr>
          <p:cNvSpPr>
            <a:spLocks noGrp="1"/>
          </p:cNvSpPr>
          <p:nvPr>
            <p:ph type="title"/>
          </p:nvPr>
        </p:nvSpPr>
        <p:spPr>
          <a:xfrm>
            <a:off x="839788" y="615915"/>
            <a:ext cx="3932237" cy="16700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993EE21-471F-4B7B-B7AF-192243A12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146B769-8E40-42E6-8F62-C4347B0CE929}"/>
              </a:ext>
            </a:extLst>
          </p:cNvPr>
          <p:cNvSpPr>
            <a:spLocks noGrp="1"/>
          </p:cNvSpPr>
          <p:nvPr>
            <p:ph type="body" sz="half" idx="2"/>
          </p:nvPr>
        </p:nvSpPr>
        <p:spPr>
          <a:xfrm>
            <a:off x="839788" y="2365744"/>
            <a:ext cx="3932237" cy="35032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84DC6-1AA3-4779-8EDF-F4A877508EE3}"/>
              </a:ext>
            </a:extLst>
          </p:cNvPr>
          <p:cNvSpPr>
            <a:spLocks noGrp="1"/>
          </p:cNvSpPr>
          <p:nvPr>
            <p:ph type="dt" sz="half" idx="10"/>
          </p:nvPr>
        </p:nvSpPr>
        <p:spPr/>
        <p:txBody>
          <a:bodyPr/>
          <a:lstStyle/>
          <a:p>
            <a:fld id="{C1691109-F4F8-4597-962C-A4F4B7960636}" type="datetimeFigureOut">
              <a:rPr lang="en-US" smtClean="0"/>
              <a:t>8/11/22</a:t>
            </a:fld>
            <a:endParaRPr lang="en-US"/>
          </a:p>
        </p:txBody>
      </p:sp>
      <p:sp>
        <p:nvSpPr>
          <p:cNvPr id="6" name="Footer Placeholder 5">
            <a:extLst>
              <a:ext uri="{FF2B5EF4-FFF2-40B4-BE49-F238E27FC236}">
                <a16:creationId xmlns:a16="http://schemas.microsoft.com/office/drawing/2014/main" id="{CD47F83E-FAF9-43E1-95CC-6F4EDD76B3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3D8C7B-B211-4BAF-9C05-09CF993B0DA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611886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FAAE2DA9-9BAF-4D46-BC97-20425C5321FD}"/>
              </a:ext>
            </a:extLst>
          </p:cNvPr>
          <p:cNvSpPr/>
          <p:nvPr/>
        </p:nvSpPr>
        <p:spPr>
          <a:xfrm>
            <a:off x="372926" y="367993"/>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68807" y="-29564"/>
                  <a:pt x="11499601" y="84193"/>
                </a:cubicBezTo>
                <a:lnTo>
                  <a:pt x="11496115" y="333210"/>
                </a:lnTo>
                <a:cubicBezTo>
                  <a:pt x="11496285" y="48943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0C489E99-8A12-4C4F-92F9-95B01D8147E3}"/>
              </a:ext>
            </a:extLst>
          </p:cNvPr>
          <p:cNvSpPr>
            <a:spLocks noGrp="1"/>
          </p:cNvSpPr>
          <p:nvPr>
            <p:ph type="title"/>
          </p:nvPr>
        </p:nvSpPr>
        <p:spPr>
          <a:xfrm>
            <a:off x="1020724" y="558209"/>
            <a:ext cx="10333075" cy="141413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011B211-A6C3-4384-AA0B-7A8561A53C1B}"/>
              </a:ext>
            </a:extLst>
          </p:cNvPr>
          <p:cNvSpPr>
            <a:spLocks noGrp="1"/>
          </p:cNvSpPr>
          <p:nvPr>
            <p:ph type="body" idx="1"/>
          </p:nvPr>
        </p:nvSpPr>
        <p:spPr>
          <a:xfrm>
            <a:off x="1020726" y="2089298"/>
            <a:ext cx="10333074" cy="38277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6007E98-5ED3-41C2-BC39-EA8FB826AB1E}"/>
              </a:ext>
            </a:extLst>
          </p:cNvPr>
          <p:cNvSpPr>
            <a:spLocks noGrp="1"/>
          </p:cNvSpPr>
          <p:nvPr>
            <p:ph type="dt" sz="half" idx="2"/>
          </p:nvPr>
        </p:nvSpPr>
        <p:spPr>
          <a:xfrm>
            <a:off x="467834" y="6356350"/>
            <a:ext cx="2604976" cy="365125"/>
          </a:xfrm>
          <a:prstGeom prst="rect">
            <a:avLst/>
          </a:prstGeom>
        </p:spPr>
        <p:txBody>
          <a:bodyPr vert="horz" lIns="91440" tIns="45720" rIns="91440" bIns="45720" rtlCol="0" anchor="ctr"/>
          <a:lstStyle>
            <a:lvl1pPr algn="l">
              <a:defRPr sz="1200" b="1">
                <a:solidFill>
                  <a:schemeClr val="tx1"/>
                </a:solidFill>
              </a:defRPr>
            </a:lvl1pPr>
          </a:lstStyle>
          <a:p>
            <a:fld id="{C1691109-F4F8-4597-962C-A4F4B7960636}" type="datetimeFigureOut">
              <a:rPr lang="en-US" smtClean="0"/>
              <a:t>8/11/22</a:t>
            </a:fld>
            <a:endParaRPr lang="en-US"/>
          </a:p>
        </p:txBody>
      </p:sp>
      <p:sp>
        <p:nvSpPr>
          <p:cNvPr id="5" name="Footer Placeholder 4">
            <a:extLst>
              <a:ext uri="{FF2B5EF4-FFF2-40B4-BE49-F238E27FC236}">
                <a16:creationId xmlns:a16="http://schemas.microsoft.com/office/drawing/2014/main" id="{B7493049-EC55-4ABD-8F77-F5A84AE384F5}"/>
              </a:ext>
            </a:extLst>
          </p:cNvPr>
          <p:cNvSpPr>
            <a:spLocks noGrp="1"/>
          </p:cNvSpPr>
          <p:nvPr>
            <p:ph type="ftr" sz="quarter" idx="3"/>
          </p:nvPr>
        </p:nvSpPr>
        <p:spPr>
          <a:xfrm>
            <a:off x="7756153" y="6356350"/>
            <a:ext cx="3444109" cy="365125"/>
          </a:xfrm>
          <a:prstGeom prst="rect">
            <a:avLst/>
          </a:prstGeom>
        </p:spPr>
        <p:txBody>
          <a:bodyPr vert="horz" lIns="91440" tIns="45720" rIns="91440" bIns="45720" rtlCol="0" anchor="ctr"/>
          <a:lstStyle>
            <a:lvl1pPr algn="r">
              <a:defRPr sz="1200" b="1" cap="all" spc="1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821B6DF-CCDC-4ED0-A4B2-1512B668F4E3}"/>
              </a:ext>
            </a:extLst>
          </p:cNvPr>
          <p:cNvSpPr>
            <a:spLocks noGrp="1"/>
          </p:cNvSpPr>
          <p:nvPr>
            <p:ph type="sldNum" sz="quarter" idx="4"/>
          </p:nvPr>
        </p:nvSpPr>
        <p:spPr>
          <a:xfrm>
            <a:off x="11200263" y="6356350"/>
            <a:ext cx="523902" cy="365125"/>
          </a:xfrm>
          <a:prstGeom prst="rect">
            <a:avLst/>
          </a:prstGeom>
        </p:spPr>
        <p:txBody>
          <a:bodyPr vert="horz" lIns="91440" tIns="45720" rIns="91440" bIns="45720" rtlCol="0" anchor="ctr"/>
          <a:lstStyle>
            <a:lvl1pPr algn="r">
              <a:defRPr sz="1200" b="1">
                <a:solidFill>
                  <a:schemeClr val="tx1"/>
                </a:solidFill>
              </a:defRPr>
            </a:lvl1pPr>
          </a:lstStyle>
          <a:p>
            <a:fld id="{7C7FAD9F-AEE9-406E-B720-57D2B9DB2816}" type="slidenum">
              <a:rPr lang="en-US" smtClean="0"/>
              <a:t>‹#›</a:t>
            </a:fld>
            <a:endParaRPr lang="en-US"/>
          </a:p>
        </p:txBody>
      </p:sp>
      <p:sp>
        <p:nvSpPr>
          <p:cNvPr id="14" name="Freeform: Shape 13">
            <a:extLst>
              <a:ext uri="{FF2B5EF4-FFF2-40B4-BE49-F238E27FC236}">
                <a16:creationId xmlns:a16="http://schemas.microsoft.com/office/drawing/2014/main" id="{42D2C6CA-56BB-4A08-A1E2-342F83955EDB}"/>
              </a:ext>
            </a:extLst>
          </p:cNvPr>
          <p:cNvSpPr/>
          <p:nvPr/>
        </p:nvSpPr>
        <p:spPr>
          <a:xfrm>
            <a:off x="403284" y="389461"/>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5500 h 6255974"/>
              <a:gd name="connsiteX1" fmla="*/ 11263634 w 11499601"/>
              <a:gd name="connsiteY1" fmla="*/ 16394 h 6255974"/>
              <a:gd name="connsiteX2" fmla="*/ 11499601 w 11499601"/>
              <a:gd name="connsiteY2" fmla="*/ 64794 h 6255974"/>
              <a:gd name="connsiteX3" fmla="*/ 11496115 w 11499601"/>
              <a:gd name="connsiteY3" fmla="*/ 338710 h 6255974"/>
              <a:gd name="connsiteX4" fmla="*/ 11496626 w 11499601"/>
              <a:gd name="connsiteY4" fmla="*/ 807372 h 6255974"/>
              <a:gd name="connsiteX5" fmla="*/ 11482477 w 11499601"/>
              <a:gd name="connsiteY5" fmla="*/ 1840079 h 6255974"/>
              <a:gd name="connsiteX6" fmla="*/ 11478714 w 11499601"/>
              <a:gd name="connsiteY6" fmla="*/ 3525714 h 6255974"/>
              <a:gd name="connsiteX7" fmla="*/ 11419375 w 11499601"/>
              <a:gd name="connsiteY7" fmla="*/ 5987933 h 6255974"/>
              <a:gd name="connsiteX8" fmla="*/ 5959453 w 11499601"/>
              <a:gd name="connsiteY8" fmla="*/ 5978886 h 6255974"/>
              <a:gd name="connsiteX9" fmla="*/ 4858766 w 11499601"/>
              <a:gd name="connsiteY9" fmla="*/ 6005062 h 6255974"/>
              <a:gd name="connsiteX10" fmla="*/ 3239306 w 11499601"/>
              <a:gd name="connsiteY10" fmla="*/ 5978241 h 6255974"/>
              <a:gd name="connsiteX11" fmla="*/ 3217554 w 11499601"/>
              <a:gd name="connsiteY11" fmla="*/ 6011412 h 6255974"/>
              <a:gd name="connsiteX12" fmla="*/ 3219866 w 11499601"/>
              <a:gd name="connsiteY12" fmla="*/ 6255974 h 6255974"/>
              <a:gd name="connsiteX13" fmla="*/ 2870715 w 11499601"/>
              <a:gd name="connsiteY13" fmla="*/ 6061661 h 6255974"/>
              <a:gd name="connsiteX14" fmla="*/ 2785655 w 11499601"/>
              <a:gd name="connsiteY14" fmla="*/ 5978241 h 6255974"/>
              <a:gd name="connsiteX15" fmla="*/ 2301504 w 11499601"/>
              <a:gd name="connsiteY15" fmla="*/ 5973147 h 6255974"/>
              <a:gd name="connsiteX16" fmla="*/ 666073 w 11499601"/>
              <a:gd name="connsiteY16" fmla="*/ 5964071 h 6255974"/>
              <a:gd name="connsiteX17" fmla="*/ 94741 w 11499601"/>
              <a:gd name="connsiteY17" fmla="*/ 5962915 h 6255974"/>
              <a:gd name="connsiteX18" fmla="*/ 37859 w 11499601"/>
              <a:gd name="connsiteY18" fmla="*/ 5881560 h 6255974"/>
              <a:gd name="connsiteX19" fmla="*/ 28975 w 11499601"/>
              <a:gd name="connsiteY19" fmla="*/ 2612388 h 6255974"/>
              <a:gd name="connsiteX20" fmla="*/ 33539 w 11499601"/>
              <a:gd name="connsiteY20" fmla="*/ 65360 h 6255974"/>
              <a:gd name="connsiteX21" fmla="*/ 39830 w 11499601"/>
              <a:gd name="connsiteY21" fmla="*/ 47528 h 6255974"/>
              <a:gd name="connsiteX22" fmla="*/ 88659 w 11499601"/>
              <a:gd name="connsiteY22" fmla="*/ 42782 h 6255974"/>
              <a:gd name="connsiteX23" fmla="*/ 301554 w 11499601"/>
              <a:gd name="connsiteY23" fmla="*/ 42782 h 6255974"/>
              <a:gd name="connsiteX24" fmla="*/ 416464 w 11499601"/>
              <a:gd name="connsiteY24" fmla="*/ 36225 h 6255974"/>
              <a:gd name="connsiteX25" fmla="*/ 907723 w 11499601"/>
              <a:gd name="connsiteY25" fmla="*/ 29769 h 6255974"/>
              <a:gd name="connsiteX26" fmla="*/ 3989089 w 11499601"/>
              <a:gd name="connsiteY26" fmla="*/ 35153 h 6255974"/>
              <a:gd name="connsiteX27" fmla="*/ 9680053 w 11499601"/>
              <a:gd name="connsiteY27" fmla="*/ 5500 h 6255974"/>
              <a:gd name="connsiteX0" fmla="*/ 9680053 w 11499601"/>
              <a:gd name="connsiteY0" fmla="*/ 0 h 6250474"/>
              <a:gd name="connsiteX1" fmla="*/ 11263634 w 11499601"/>
              <a:gd name="connsiteY1" fmla="*/ 10894 h 6250474"/>
              <a:gd name="connsiteX2" fmla="*/ 11499601 w 11499601"/>
              <a:gd name="connsiteY2" fmla="*/ 5929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1172 w 11499601"/>
              <a:gd name="connsiteY3" fmla="*/ 31329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83635" y="5293"/>
                  <a:pt x="11499601" y="39374"/>
                </a:cubicBezTo>
                <a:lnTo>
                  <a:pt x="11491172" y="313290"/>
                </a:lnTo>
                <a:cubicBezTo>
                  <a:pt x="11491342" y="46951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673456847"/>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100000"/>
        </a:lnSpc>
        <a:spcBef>
          <a:spcPct val="0"/>
        </a:spcBef>
        <a:buNone/>
        <a:defRPr sz="4800" b="1" kern="1200" spc="100"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SzPct val="73000"/>
        <a:buFontTx/>
        <a:buNone/>
        <a:defRPr sz="3200" b="1" kern="1200" spc="50" baseline="0">
          <a:solidFill>
            <a:schemeClr val="tx1"/>
          </a:solidFill>
          <a:latin typeface="+mn-lt"/>
          <a:ea typeface="+mn-ea"/>
          <a:cs typeface="+mn-cs"/>
        </a:defRPr>
      </a:lvl1pPr>
      <a:lvl2pPr marL="228600" indent="-182880" algn="l" defTabSz="914400" rtl="0" eaLnBrk="1" latinLnBrk="0" hangingPunct="1">
        <a:lnSpc>
          <a:spcPct val="100000"/>
        </a:lnSpc>
        <a:spcBef>
          <a:spcPts val="500"/>
        </a:spcBef>
        <a:buSzPct val="70000"/>
        <a:buFont typeface="Arial" panose="020B0604020202020204" pitchFamily="34" charset="0"/>
        <a:buChar char="•"/>
        <a:defRPr sz="2800" b="1" kern="1200" spc="50" baseline="0">
          <a:solidFill>
            <a:schemeClr val="tx1"/>
          </a:solidFill>
          <a:latin typeface="+mn-lt"/>
          <a:ea typeface="+mn-ea"/>
          <a:cs typeface="+mn-cs"/>
        </a:defRPr>
      </a:lvl2pPr>
      <a:lvl3pPr marL="274320" indent="0" algn="l" defTabSz="914400" rtl="0" eaLnBrk="1" latinLnBrk="0" hangingPunct="1">
        <a:lnSpc>
          <a:spcPct val="100000"/>
        </a:lnSpc>
        <a:spcBef>
          <a:spcPts val="500"/>
        </a:spcBef>
        <a:buSzPct val="73000"/>
        <a:buFontTx/>
        <a:buNone/>
        <a:defRPr sz="2400" b="1" kern="1200" spc="50" baseline="0">
          <a:solidFill>
            <a:schemeClr val="tx1"/>
          </a:solidFill>
          <a:latin typeface="+mn-lt"/>
          <a:ea typeface="+mn-ea"/>
          <a:cs typeface="+mn-cs"/>
        </a:defRPr>
      </a:lvl3pPr>
      <a:lvl4pPr marL="548640" indent="-182880" algn="l" defTabSz="914400" rtl="0" eaLnBrk="1" latinLnBrk="0" hangingPunct="1">
        <a:lnSpc>
          <a:spcPct val="100000"/>
        </a:lnSpc>
        <a:spcBef>
          <a:spcPts val="500"/>
        </a:spcBef>
        <a:buSzPct val="73000"/>
        <a:buFont typeface="Arial" panose="020B0604020202020204" pitchFamily="34" charset="0"/>
        <a:buChar char="•"/>
        <a:defRPr sz="2000" b="1" kern="1200" spc="50" baseline="0">
          <a:solidFill>
            <a:schemeClr val="tx1"/>
          </a:solidFill>
          <a:latin typeface="+mn-lt"/>
          <a:ea typeface="+mn-ea"/>
          <a:cs typeface="+mn-cs"/>
        </a:defRPr>
      </a:lvl4pPr>
      <a:lvl5pPr marL="548640" indent="0" algn="l" defTabSz="914400" rtl="0" eaLnBrk="1" latinLnBrk="0" hangingPunct="1">
        <a:lnSpc>
          <a:spcPct val="100000"/>
        </a:lnSpc>
        <a:spcBef>
          <a:spcPts val="500"/>
        </a:spcBef>
        <a:buSzPct val="73000"/>
        <a:buFontTx/>
        <a:buNone/>
        <a:defRPr sz="20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ED3E28F-E990-4EB1-BDE1-DEF2B7F98C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BE03695-391E-0323-6CB2-5DEBEE8337CA}"/>
              </a:ext>
            </a:extLst>
          </p:cNvPr>
          <p:cNvPicPr>
            <a:picLocks noChangeAspect="1"/>
          </p:cNvPicPr>
          <p:nvPr/>
        </p:nvPicPr>
        <p:blipFill rotWithShape="1">
          <a:blip r:embed="rId2"/>
          <a:srcRect t="29652"/>
          <a:stretch/>
        </p:blipFill>
        <p:spPr>
          <a:xfrm>
            <a:off x="-1892911" y="-530232"/>
            <a:ext cx="12191980" cy="6861458"/>
          </a:xfrm>
          <a:prstGeom prst="rect">
            <a:avLst/>
          </a:prstGeom>
        </p:spPr>
      </p:pic>
      <p:sp>
        <p:nvSpPr>
          <p:cNvPr id="11" name="Freeform: Shape 10">
            <a:extLst>
              <a:ext uri="{FF2B5EF4-FFF2-40B4-BE49-F238E27FC236}">
                <a16:creationId xmlns:a16="http://schemas.microsoft.com/office/drawing/2014/main" id="{F5CA07C1-041F-475C-9FC6-2E4316532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6022" y="343112"/>
            <a:ext cx="5737538" cy="2989690"/>
          </a:xfrm>
          <a:custGeom>
            <a:avLst/>
            <a:gdLst>
              <a:gd name="connsiteX0" fmla="*/ 1289525 w 6745768"/>
              <a:gd name="connsiteY0" fmla="*/ 2301903 h 2794242"/>
              <a:gd name="connsiteX1" fmla="*/ 182620 w 6745768"/>
              <a:gd name="connsiteY1" fmla="*/ 1797161 h 2794242"/>
              <a:gd name="connsiteX2" fmla="*/ 12857 w 6745768"/>
              <a:gd name="connsiteY2" fmla="*/ 794567 h 2794242"/>
              <a:gd name="connsiteX3" fmla="*/ 697283 w 6745768"/>
              <a:gd name="connsiteY3" fmla="*/ 56263 h 2794242"/>
              <a:gd name="connsiteX4" fmla="*/ 6042476 w 6745768"/>
              <a:gd name="connsiteY4" fmla="*/ 156302 h 2794242"/>
              <a:gd name="connsiteX5" fmla="*/ 6744264 w 6745768"/>
              <a:gd name="connsiteY5" fmla="*/ 865255 h 2794242"/>
              <a:gd name="connsiteX6" fmla="*/ 6299463 w 6745768"/>
              <a:gd name="connsiteY6" fmla="*/ 2129659 h 2794242"/>
              <a:gd name="connsiteX7" fmla="*/ 1843321 w 6745768"/>
              <a:gd name="connsiteY7" fmla="*/ 2302040 h 2794242"/>
              <a:gd name="connsiteX8" fmla="*/ 1297241 w 6745768"/>
              <a:gd name="connsiteY8" fmla="*/ 2794243 h 2794242"/>
              <a:gd name="connsiteX9" fmla="*/ 1289525 w 6745768"/>
              <a:gd name="connsiteY9" fmla="*/ 2301903 h 2794242"/>
              <a:gd name="connsiteX0" fmla="*/ 1289525 w 6745768"/>
              <a:gd name="connsiteY0" fmla="*/ 2301903 h 2633547"/>
              <a:gd name="connsiteX1" fmla="*/ 182620 w 6745768"/>
              <a:gd name="connsiteY1" fmla="*/ 1797161 h 2633547"/>
              <a:gd name="connsiteX2" fmla="*/ 12857 w 6745768"/>
              <a:gd name="connsiteY2" fmla="*/ 794567 h 2633547"/>
              <a:gd name="connsiteX3" fmla="*/ 697283 w 6745768"/>
              <a:gd name="connsiteY3" fmla="*/ 56263 h 2633547"/>
              <a:gd name="connsiteX4" fmla="*/ 6042476 w 6745768"/>
              <a:gd name="connsiteY4" fmla="*/ 156302 h 2633547"/>
              <a:gd name="connsiteX5" fmla="*/ 6744264 w 6745768"/>
              <a:gd name="connsiteY5" fmla="*/ 865255 h 2633547"/>
              <a:gd name="connsiteX6" fmla="*/ 6299463 w 6745768"/>
              <a:gd name="connsiteY6" fmla="*/ 2129659 h 2633547"/>
              <a:gd name="connsiteX7" fmla="*/ 1843321 w 6745768"/>
              <a:gd name="connsiteY7" fmla="*/ 2302040 h 2633547"/>
              <a:gd name="connsiteX8" fmla="*/ 1297241 w 6745768"/>
              <a:gd name="connsiteY8" fmla="*/ 2633547 h 2633547"/>
              <a:gd name="connsiteX9" fmla="*/ 1289525 w 6745768"/>
              <a:gd name="connsiteY9" fmla="*/ 2301903 h 2633547"/>
              <a:gd name="connsiteX0" fmla="*/ 1289525 w 6745768"/>
              <a:gd name="connsiteY0" fmla="*/ 2301903 h 2588909"/>
              <a:gd name="connsiteX1" fmla="*/ 182620 w 6745768"/>
              <a:gd name="connsiteY1" fmla="*/ 1797161 h 2588909"/>
              <a:gd name="connsiteX2" fmla="*/ 12857 w 6745768"/>
              <a:gd name="connsiteY2" fmla="*/ 794567 h 2588909"/>
              <a:gd name="connsiteX3" fmla="*/ 697283 w 6745768"/>
              <a:gd name="connsiteY3" fmla="*/ 56263 h 2588909"/>
              <a:gd name="connsiteX4" fmla="*/ 6042476 w 6745768"/>
              <a:gd name="connsiteY4" fmla="*/ 156302 h 2588909"/>
              <a:gd name="connsiteX5" fmla="*/ 6744264 w 6745768"/>
              <a:gd name="connsiteY5" fmla="*/ 865255 h 2588909"/>
              <a:gd name="connsiteX6" fmla="*/ 6299463 w 6745768"/>
              <a:gd name="connsiteY6" fmla="*/ 2129659 h 2588909"/>
              <a:gd name="connsiteX7" fmla="*/ 1843321 w 6745768"/>
              <a:gd name="connsiteY7" fmla="*/ 2302040 h 2588909"/>
              <a:gd name="connsiteX8" fmla="*/ 1321290 w 6745768"/>
              <a:gd name="connsiteY8" fmla="*/ 2588909 h 2588909"/>
              <a:gd name="connsiteX9" fmla="*/ 1289525 w 6745768"/>
              <a:gd name="connsiteY9" fmla="*/ 2301903 h 2588909"/>
              <a:gd name="connsiteX0" fmla="*/ 1289525 w 6745768"/>
              <a:gd name="connsiteY0" fmla="*/ 2301903 h 2588909"/>
              <a:gd name="connsiteX1" fmla="*/ 182620 w 6745768"/>
              <a:gd name="connsiteY1" fmla="*/ 1797161 h 2588909"/>
              <a:gd name="connsiteX2" fmla="*/ 12857 w 6745768"/>
              <a:gd name="connsiteY2" fmla="*/ 794567 h 2588909"/>
              <a:gd name="connsiteX3" fmla="*/ 697283 w 6745768"/>
              <a:gd name="connsiteY3" fmla="*/ 56263 h 2588909"/>
              <a:gd name="connsiteX4" fmla="*/ 6042476 w 6745768"/>
              <a:gd name="connsiteY4" fmla="*/ 156302 h 2588909"/>
              <a:gd name="connsiteX5" fmla="*/ 6744264 w 6745768"/>
              <a:gd name="connsiteY5" fmla="*/ 865255 h 2588909"/>
              <a:gd name="connsiteX6" fmla="*/ 6299463 w 6745768"/>
              <a:gd name="connsiteY6" fmla="*/ 2129659 h 2588909"/>
              <a:gd name="connsiteX7" fmla="*/ 1843321 w 6745768"/>
              <a:gd name="connsiteY7" fmla="*/ 2302040 h 2588909"/>
              <a:gd name="connsiteX8" fmla="*/ 1321290 w 6745768"/>
              <a:gd name="connsiteY8" fmla="*/ 2588909 h 2588909"/>
              <a:gd name="connsiteX9" fmla="*/ 1289525 w 6745768"/>
              <a:gd name="connsiteY9" fmla="*/ 2301903 h 2588909"/>
              <a:gd name="connsiteX0" fmla="*/ 1289525 w 6813483"/>
              <a:gd name="connsiteY0" fmla="*/ 2301903 h 2588909"/>
              <a:gd name="connsiteX1" fmla="*/ 182620 w 6813483"/>
              <a:gd name="connsiteY1" fmla="*/ 1797161 h 2588909"/>
              <a:gd name="connsiteX2" fmla="*/ 12857 w 6813483"/>
              <a:gd name="connsiteY2" fmla="*/ 794567 h 2588909"/>
              <a:gd name="connsiteX3" fmla="*/ 697283 w 6813483"/>
              <a:gd name="connsiteY3" fmla="*/ 56263 h 2588909"/>
              <a:gd name="connsiteX4" fmla="*/ 6042476 w 6813483"/>
              <a:gd name="connsiteY4" fmla="*/ 156302 h 2588909"/>
              <a:gd name="connsiteX5" fmla="*/ 6744264 w 6813483"/>
              <a:gd name="connsiteY5" fmla="*/ 865255 h 2588909"/>
              <a:gd name="connsiteX6" fmla="*/ 6299463 w 6813483"/>
              <a:gd name="connsiteY6" fmla="*/ 2129659 h 2588909"/>
              <a:gd name="connsiteX7" fmla="*/ 1855346 w 6813483"/>
              <a:gd name="connsiteY7" fmla="*/ 2302040 h 2588909"/>
              <a:gd name="connsiteX8" fmla="*/ 1321290 w 6813483"/>
              <a:gd name="connsiteY8" fmla="*/ 2588909 h 2588909"/>
              <a:gd name="connsiteX9" fmla="*/ 1289525 w 6813483"/>
              <a:gd name="connsiteY9" fmla="*/ 2301903 h 2588909"/>
              <a:gd name="connsiteX0" fmla="*/ 1289525 w 6813483"/>
              <a:gd name="connsiteY0" fmla="*/ 2301903 h 2588909"/>
              <a:gd name="connsiteX1" fmla="*/ 182620 w 6813483"/>
              <a:gd name="connsiteY1" fmla="*/ 1797161 h 2588909"/>
              <a:gd name="connsiteX2" fmla="*/ 12857 w 6813483"/>
              <a:gd name="connsiteY2" fmla="*/ 794567 h 2588909"/>
              <a:gd name="connsiteX3" fmla="*/ 697283 w 6813483"/>
              <a:gd name="connsiteY3" fmla="*/ 56263 h 2588909"/>
              <a:gd name="connsiteX4" fmla="*/ 6042476 w 6813483"/>
              <a:gd name="connsiteY4" fmla="*/ 156302 h 2588909"/>
              <a:gd name="connsiteX5" fmla="*/ 6744264 w 6813483"/>
              <a:gd name="connsiteY5" fmla="*/ 865255 h 2588909"/>
              <a:gd name="connsiteX6" fmla="*/ 6299463 w 6813483"/>
              <a:gd name="connsiteY6" fmla="*/ 2129659 h 2588909"/>
              <a:gd name="connsiteX7" fmla="*/ 1855346 w 6813483"/>
              <a:gd name="connsiteY7" fmla="*/ 2302040 h 2588909"/>
              <a:gd name="connsiteX8" fmla="*/ 1321290 w 6813483"/>
              <a:gd name="connsiteY8" fmla="*/ 2588909 h 2588909"/>
              <a:gd name="connsiteX9" fmla="*/ 1289525 w 6813483"/>
              <a:gd name="connsiteY9" fmla="*/ 2301903 h 2588909"/>
              <a:gd name="connsiteX0" fmla="*/ 1289525 w 6745768"/>
              <a:gd name="connsiteY0" fmla="*/ 2301903 h 2588909"/>
              <a:gd name="connsiteX1" fmla="*/ 182620 w 6745768"/>
              <a:gd name="connsiteY1" fmla="*/ 1797161 h 2588909"/>
              <a:gd name="connsiteX2" fmla="*/ 12857 w 6745768"/>
              <a:gd name="connsiteY2" fmla="*/ 794567 h 2588909"/>
              <a:gd name="connsiteX3" fmla="*/ 697283 w 6745768"/>
              <a:gd name="connsiteY3" fmla="*/ 56263 h 2588909"/>
              <a:gd name="connsiteX4" fmla="*/ 6042476 w 6745768"/>
              <a:gd name="connsiteY4" fmla="*/ 156302 h 2588909"/>
              <a:gd name="connsiteX5" fmla="*/ 6744264 w 6745768"/>
              <a:gd name="connsiteY5" fmla="*/ 865255 h 2588909"/>
              <a:gd name="connsiteX6" fmla="*/ 6046952 w 6745768"/>
              <a:gd name="connsiteY6" fmla="*/ 2129659 h 2588909"/>
              <a:gd name="connsiteX7" fmla="*/ 1855346 w 6745768"/>
              <a:gd name="connsiteY7" fmla="*/ 2302040 h 2588909"/>
              <a:gd name="connsiteX8" fmla="*/ 1321290 w 6745768"/>
              <a:gd name="connsiteY8" fmla="*/ 2588909 h 2588909"/>
              <a:gd name="connsiteX9" fmla="*/ 1289525 w 6745768"/>
              <a:gd name="connsiteY9" fmla="*/ 2301903 h 2588909"/>
              <a:gd name="connsiteX0" fmla="*/ 1289525 w 6745768"/>
              <a:gd name="connsiteY0" fmla="*/ 2301903 h 2588909"/>
              <a:gd name="connsiteX1" fmla="*/ 182620 w 6745768"/>
              <a:gd name="connsiteY1" fmla="*/ 1797161 h 2588909"/>
              <a:gd name="connsiteX2" fmla="*/ 12857 w 6745768"/>
              <a:gd name="connsiteY2" fmla="*/ 794567 h 2588909"/>
              <a:gd name="connsiteX3" fmla="*/ 697283 w 6745768"/>
              <a:gd name="connsiteY3" fmla="*/ 56263 h 2588909"/>
              <a:gd name="connsiteX4" fmla="*/ 6042476 w 6745768"/>
              <a:gd name="connsiteY4" fmla="*/ 156302 h 2588909"/>
              <a:gd name="connsiteX5" fmla="*/ 6744264 w 6745768"/>
              <a:gd name="connsiteY5" fmla="*/ 865255 h 2588909"/>
              <a:gd name="connsiteX6" fmla="*/ 5926709 w 6745768"/>
              <a:gd name="connsiteY6" fmla="*/ 2129659 h 2588909"/>
              <a:gd name="connsiteX7" fmla="*/ 1855346 w 6745768"/>
              <a:gd name="connsiteY7" fmla="*/ 2302040 h 2588909"/>
              <a:gd name="connsiteX8" fmla="*/ 1321290 w 6745768"/>
              <a:gd name="connsiteY8" fmla="*/ 2588909 h 2588909"/>
              <a:gd name="connsiteX9" fmla="*/ 1289525 w 6745768"/>
              <a:gd name="connsiteY9" fmla="*/ 2301903 h 2588909"/>
              <a:gd name="connsiteX0" fmla="*/ 1289525 w 6745768"/>
              <a:gd name="connsiteY0" fmla="*/ 2301903 h 2555846"/>
              <a:gd name="connsiteX1" fmla="*/ 182620 w 6745768"/>
              <a:gd name="connsiteY1" fmla="*/ 1797161 h 2555846"/>
              <a:gd name="connsiteX2" fmla="*/ 12857 w 6745768"/>
              <a:gd name="connsiteY2" fmla="*/ 794567 h 2555846"/>
              <a:gd name="connsiteX3" fmla="*/ 697283 w 6745768"/>
              <a:gd name="connsiteY3" fmla="*/ 56263 h 2555846"/>
              <a:gd name="connsiteX4" fmla="*/ 6042476 w 6745768"/>
              <a:gd name="connsiteY4" fmla="*/ 156302 h 2555846"/>
              <a:gd name="connsiteX5" fmla="*/ 6744264 w 6745768"/>
              <a:gd name="connsiteY5" fmla="*/ 865255 h 2555846"/>
              <a:gd name="connsiteX6" fmla="*/ 5926709 w 6745768"/>
              <a:gd name="connsiteY6" fmla="*/ 2129659 h 2555846"/>
              <a:gd name="connsiteX7" fmla="*/ 1855346 w 6745768"/>
              <a:gd name="connsiteY7" fmla="*/ 2302040 h 2555846"/>
              <a:gd name="connsiteX8" fmla="*/ 1321290 w 6745768"/>
              <a:gd name="connsiteY8" fmla="*/ 2555846 h 2555846"/>
              <a:gd name="connsiteX9" fmla="*/ 1289525 w 6745768"/>
              <a:gd name="connsiteY9" fmla="*/ 2301903 h 2555846"/>
              <a:gd name="connsiteX0" fmla="*/ 1289525 w 6745768"/>
              <a:gd name="connsiteY0" fmla="*/ 2301903 h 2555846"/>
              <a:gd name="connsiteX1" fmla="*/ 182620 w 6745768"/>
              <a:gd name="connsiteY1" fmla="*/ 1797161 h 2555846"/>
              <a:gd name="connsiteX2" fmla="*/ 12857 w 6745768"/>
              <a:gd name="connsiteY2" fmla="*/ 794567 h 2555846"/>
              <a:gd name="connsiteX3" fmla="*/ 697283 w 6745768"/>
              <a:gd name="connsiteY3" fmla="*/ 56263 h 2555846"/>
              <a:gd name="connsiteX4" fmla="*/ 6042476 w 6745768"/>
              <a:gd name="connsiteY4" fmla="*/ 156302 h 2555846"/>
              <a:gd name="connsiteX5" fmla="*/ 6744264 w 6745768"/>
              <a:gd name="connsiteY5" fmla="*/ 865255 h 2555846"/>
              <a:gd name="connsiteX6" fmla="*/ 5926709 w 6745768"/>
              <a:gd name="connsiteY6" fmla="*/ 2129659 h 2555846"/>
              <a:gd name="connsiteX7" fmla="*/ 1855346 w 6745768"/>
              <a:gd name="connsiteY7" fmla="*/ 2302040 h 2555846"/>
              <a:gd name="connsiteX8" fmla="*/ 1321290 w 6745768"/>
              <a:gd name="connsiteY8" fmla="*/ 2555846 h 2555846"/>
              <a:gd name="connsiteX9" fmla="*/ 1289525 w 6745768"/>
              <a:gd name="connsiteY9" fmla="*/ 2301903 h 2555846"/>
              <a:gd name="connsiteX0" fmla="*/ 1289525 w 6745768"/>
              <a:gd name="connsiteY0" fmla="*/ 2301903 h 2522783"/>
              <a:gd name="connsiteX1" fmla="*/ 182620 w 6745768"/>
              <a:gd name="connsiteY1" fmla="*/ 1797161 h 2522783"/>
              <a:gd name="connsiteX2" fmla="*/ 12857 w 6745768"/>
              <a:gd name="connsiteY2" fmla="*/ 794567 h 2522783"/>
              <a:gd name="connsiteX3" fmla="*/ 697283 w 6745768"/>
              <a:gd name="connsiteY3" fmla="*/ 56263 h 2522783"/>
              <a:gd name="connsiteX4" fmla="*/ 6042476 w 6745768"/>
              <a:gd name="connsiteY4" fmla="*/ 156302 h 2522783"/>
              <a:gd name="connsiteX5" fmla="*/ 6744264 w 6745768"/>
              <a:gd name="connsiteY5" fmla="*/ 865255 h 2522783"/>
              <a:gd name="connsiteX6" fmla="*/ 5926709 w 6745768"/>
              <a:gd name="connsiteY6" fmla="*/ 2129659 h 2522783"/>
              <a:gd name="connsiteX7" fmla="*/ 1855346 w 6745768"/>
              <a:gd name="connsiteY7" fmla="*/ 2302040 h 2522783"/>
              <a:gd name="connsiteX8" fmla="*/ 1303420 w 6745768"/>
              <a:gd name="connsiteY8" fmla="*/ 2522783 h 2522783"/>
              <a:gd name="connsiteX9" fmla="*/ 1289525 w 6745768"/>
              <a:gd name="connsiteY9" fmla="*/ 2301903 h 2522783"/>
              <a:gd name="connsiteX0" fmla="*/ 1289525 w 6745768"/>
              <a:gd name="connsiteY0" fmla="*/ 2301903 h 2522783"/>
              <a:gd name="connsiteX1" fmla="*/ 182620 w 6745768"/>
              <a:gd name="connsiteY1" fmla="*/ 1797161 h 2522783"/>
              <a:gd name="connsiteX2" fmla="*/ 12857 w 6745768"/>
              <a:gd name="connsiteY2" fmla="*/ 794567 h 2522783"/>
              <a:gd name="connsiteX3" fmla="*/ 697283 w 6745768"/>
              <a:gd name="connsiteY3" fmla="*/ 56263 h 2522783"/>
              <a:gd name="connsiteX4" fmla="*/ 6042476 w 6745768"/>
              <a:gd name="connsiteY4" fmla="*/ 156302 h 2522783"/>
              <a:gd name="connsiteX5" fmla="*/ 6744264 w 6745768"/>
              <a:gd name="connsiteY5" fmla="*/ 865255 h 2522783"/>
              <a:gd name="connsiteX6" fmla="*/ 5926709 w 6745768"/>
              <a:gd name="connsiteY6" fmla="*/ 2129659 h 2522783"/>
              <a:gd name="connsiteX7" fmla="*/ 1855346 w 6745768"/>
              <a:gd name="connsiteY7" fmla="*/ 2302040 h 2522783"/>
              <a:gd name="connsiteX8" fmla="*/ 1303420 w 6745768"/>
              <a:gd name="connsiteY8" fmla="*/ 2522783 h 2522783"/>
              <a:gd name="connsiteX9" fmla="*/ 1289525 w 6745768"/>
              <a:gd name="connsiteY9" fmla="*/ 2301903 h 2522783"/>
              <a:gd name="connsiteX0" fmla="*/ 1289525 w 6745768"/>
              <a:gd name="connsiteY0" fmla="*/ 2301903 h 2522783"/>
              <a:gd name="connsiteX1" fmla="*/ 182620 w 6745768"/>
              <a:gd name="connsiteY1" fmla="*/ 1797161 h 2522783"/>
              <a:gd name="connsiteX2" fmla="*/ 12857 w 6745768"/>
              <a:gd name="connsiteY2" fmla="*/ 794567 h 2522783"/>
              <a:gd name="connsiteX3" fmla="*/ 697283 w 6745768"/>
              <a:gd name="connsiteY3" fmla="*/ 56263 h 2522783"/>
              <a:gd name="connsiteX4" fmla="*/ 6042476 w 6745768"/>
              <a:gd name="connsiteY4" fmla="*/ 156302 h 2522783"/>
              <a:gd name="connsiteX5" fmla="*/ 6744264 w 6745768"/>
              <a:gd name="connsiteY5" fmla="*/ 865255 h 2522783"/>
              <a:gd name="connsiteX6" fmla="*/ 5926709 w 6745768"/>
              <a:gd name="connsiteY6" fmla="*/ 2129659 h 2522783"/>
              <a:gd name="connsiteX7" fmla="*/ 2018095 w 6745768"/>
              <a:gd name="connsiteY7" fmla="*/ 2302040 h 2522783"/>
              <a:gd name="connsiteX8" fmla="*/ 1303420 w 6745768"/>
              <a:gd name="connsiteY8" fmla="*/ 2522783 h 2522783"/>
              <a:gd name="connsiteX9" fmla="*/ 1289525 w 6745768"/>
              <a:gd name="connsiteY9" fmla="*/ 2301903 h 2522783"/>
              <a:gd name="connsiteX0" fmla="*/ 1289525 w 6745768"/>
              <a:gd name="connsiteY0" fmla="*/ 2301903 h 2502083"/>
              <a:gd name="connsiteX1" fmla="*/ 182620 w 6745768"/>
              <a:gd name="connsiteY1" fmla="*/ 1797161 h 2502083"/>
              <a:gd name="connsiteX2" fmla="*/ 12857 w 6745768"/>
              <a:gd name="connsiteY2" fmla="*/ 794567 h 2502083"/>
              <a:gd name="connsiteX3" fmla="*/ 697283 w 6745768"/>
              <a:gd name="connsiteY3" fmla="*/ 56263 h 2502083"/>
              <a:gd name="connsiteX4" fmla="*/ 6042476 w 6745768"/>
              <a:gd name="connsiteY4" fmla="*/ 156302 h 2502083"/>
              <a:gd name="connsiteX5" fmla="*/ 6744264 w 6745768"/>
              <a:gd name="connsiteY5" fmla="*/ 865255 h 2502083"/>
              <a:gd name="connsiteX6" fmla="*/ 5926709 w 6745768"/>
              <a:gd name="connsiteY6" fmla="*/ 2129659 h 2502083"/>
              <a:gd name="connsiteX7" fmla="*/ 2018095 w 6745768"/>
              <a:gd name="connsiteY7" fmla="*/ 2302040 h 2502083"/>
              <a:gd name="connsiteX8" fmla="*/ 1303420 w 6745768"/>
              <a:gd name="connsiteY8" fmla="*/ 2502083 h 2502083"/>
              <a:gd name="connsiteX9" fmla="*/ 1289525 w 6745768"/>
              <a:gd name="connsiteY9" fmla="*/ 2301903 h 2502083"/>
              <a:gd name="connsiteX0" fmla="*/ 1198511 w 6749690"/>
              <a:gd name="connsiteY0" fmla="*/ 2291553 h 2502083"/>
              <a:gd name="connsiteX1" fmla="*/ 186542 w 6749690"/>
              <a:gd name="connsiteY1" fmla="*/ 1797161 h 2502083"/>
              <a:gd name="connsiteX2" fmla="*/ 16779 w 6749690"/>
              <a:gd name="connsiteY2" fmla="*/ 794567 h 2502083"/>
              <a:gd name="connsiteX3" fmla="*/ 701205 w 6749690"/>
              <a:gd name="connsiteY3" fmla="*/ 56263 h 2502083"/>
              <a:gd name="connsiteX4" fmla="*/ 6046398 w 6749690"/>
              <a:gd name="connsiteY4" fmla="*/ 156302 h 2502083"/>
              <a:gd name="connsiteX5" fmla="*/ 6748186 w 6749690"/>
              <a:gd name="connsiteY5" fmla="*/ 865255 h 2502083"/>
              <a:gd name="connsiteX6" fmla="*/ 5930631 w 6749690"/>
              <a:gd name="connsiteY6" fmla="*/ 2129659 h 2502083"/>
              <a:gd name="connsiteX7" fmla="*/ 2022017 w 6749690"/>
              <a:gd name="connsiteY7" fmla="*/ 2302040 h 2502083"/>
              <a:gd name="connsiteX8" fmla="*/ 1307342 w 6749690"/>
              <a:gd name="connsiteY8" fmla="*/ 2502083 h 2502083"/>
              <a:gd name="connsiteX9" fmla="*/ 1198511 w 6749690"/>
              <a:gd name="connsiteY9" fmla="*/ 2291553 h 2502083"/>
              <a:gd name="connsiteX0" fmla="*/ 1198511 w 6749690"/>
              <a:gd name="connsiteY0" fmla="*/ 2291553 h 2502083"/>
              <a:gd name="connsiteX1" fmla="*/ 186542 w 6749690"/>
              <a:gd name="connsiteY1" fmla="*/ 1797161 h 2502083"/>
              <a:gd name="connsiteX2" fmla="*/ 16779 w 6749690"/>
              <a:gd name="connsiteY2" fmla="*/ 794567 h 2502083"/>
              <a:gd name="connsiteX3" fmla="*/ 701205 w 6749690"/>
              <a:gd name="connsiteY3" fmla="*/ 56263 h 2502083"/>
              <a:gd name="connsiteX4" fmla="*/ 6046398 w 6749690"/>
              <a:gd name="connsiteY4" fmla="*/ 156302 h 2502083"/>
              <a:gd name="connsiteX5" fmla="*/ 6748186 w 6749690"/>
              <a:gd name="connsiteY5" fmla="*/ 865255 h 2502083"/>
              <a:gd name="connsiteX6" fmla="*/ 5930631 w 6749690"/>
              <a:gd name="connsiteY6" fmla="*/ 2129659 h 2502083"/>
              <a:gd name="connsiteX7" fmla="*/ 2022017 w 6749690"/>
              <a:gd name="connsiteY7" fmla="*/ 2302040 h 2502083"/>
              <a:gd name="connsiteX8" fmla="*/ 1307342 w 6749690"/>
              <a:gd name="connsiteY8" fmla="*/ 2502083 h 2502083"/>
              <a:gd name="connsiteX9" fmla="*/ 1198511 w 6749690"/>
              <a:gd name="connsiteY9" fmla="*/ 2291553 h 2502083"/>
              <a:gd name="connsiteX0" fmla="*/ 1188693 w 6739872"/>
              <a:gd name="connsiteY0" fmla="*/ 2291553 h 2502083"/>
              <a:gd name="connsiteX1" fmla="*/ 556806 w 6739872"/>
              <a:gd name="connsiteY1" fmla="*/ 2240036 h 2502083"/>
              <a:gd name="connsiteX2" fmla="*/ 176724 w 6739872"/>
              <a:gd name="connsiteY2" fmla="*/ 1797161 h 2502083"/>
              <a:gd name="connsiteX3" fmla="*/ 6961 w 6739872"/>
              <a:gd name="connsiteY3" fmla="*/ 794567 h 2502083"/>
              <a:gd name="connsiteX4" fmla="*/ 691387 w 6739872"/>
              <a:gd name="connsiteY4" fmla="*/ 56263 h 2502083"/>
              <a:gd name="connsiteX5" fmla="*/ 6036580 w 6739872"/>
              <a:gd name="connsiteY5" fmla="*/ 156302 h 2502083"/>
              <a:gd name="connsiteX6" fmla="*/ 6738368 w 6739872"/>
              <a:gd name="connsiteY6" fmla="*/ 865255 h 2502083"/>
              <a:gd name="connsiteX7" fmla="*/ 5920813 w 6739872"/>
              <a:gd name="connsiteY7" fmla="*/ 2129659 h 2502083"/>
              <a:gd name="connsiteX8" fmla="*/ 2012199 w 6739872"/>
              <a:gd name="connsiteY8" fmla="*/ 2302040 h 2502083"/>
              <a:gd name="connsiteX9" fmla="*/ 1297524 w 6739872"/>
              <a:gd name="connsiteY9" fmla="*/ 2502083 h 2502083"/>
              <a:gd name="connsiteX10" fmla="*/ 1188693 w 6739872"/>
              <a:gd name="connsiteY10" fmla="*/ 2291553 h 2502083"/>
              <a:gd name="connsiteX0" fmla="*/ 1188693 w 6739872"/>
              <a:gd name="connsiteY0" fmla="*/ 2291553 h 2502083"/>
              <a:gd name="connsiteX1" fmla="*/ 556806 w 6739872"/>
              <a:gd name="connsiteY1" fmla="*/ 2240036 h 2502083"/>
              <a:gd name="connsiteX2" fmla="*/ 176724 w 6739872"/>
              <a:gd name="connsiteY2" fmla="*/ 1797161 h 2502083"/>
              <a:gd name="connsiteX3" fmla="*/ 6961 w 6739872"/>
              <a:gd name="connsiteY3" fmla="*/ 794567 h 2502083"/>
              <a:gd name="connsiteX4" fmla="*/ 691387 w 6739872"/>
              <a:gd name="connsiteY4" fmla="*/ 56263 h 2502083"/>
              <a:gd name="connsiteX5" fmla="*/ 6036580 w 6739872"/>
              <a:gd name="connsiteY5" fmla="*/ 156302 h 2502083"/>
              <a:gd name="connsiteX6" fmla="*/ 6738368 w 6739872"/>
              <a:gd name="connsiteY6" fmla="*/ 865255 h 2502083"/>
              <a:gd name="connsiteX7" fmla="*/ 5920813 w 6739872"/>
              <a:gd name="connsiteY7" fmla="*/ 2129659 h 2502083"/>
              <a:gd name="connsiteX8" fmla="*/ 2012199 w 6739872"/>
              <a:gd name="connsiteY8" fmla="*/ 2302040 h 2502083"/>
              <a:gd name="connsiteX9" fmla="*/ 1297524 w 6739872"/>
              <a:gd name="connsiteY9" fmla="*/ 2502083 h 2502083"/>
              <a:gd name="connsiteX10" fmla="*/ 1188693 w 6739872"/>
              <a:gd name="connsiteY10" fmla="*/ 2291553 h 2502083"/>
              <a:gd name="connsiteX0" fmla="*/ 1187858 w 6739037"/>
              <a:gd name="connsiteY0" fmla="*/ 2291553 h 2502083"/>
              <a:gd name="connsiteX1" fmla="*/ 429511 w 6739037"/>
              <a:gd name="connsiteY1" fmla="*/ 2224594 h 2502083"/>
              <a:gd name="connsiteX2" fmla="*/ 175889 w 6739037"/>
              <a:gd name="connsiteY2" fmla="*/ 1797161 h 2502083"/>
              <a:gd name="connsiteX3" fmla="*/ 6126 w 6739037"/>
              <a:gd name="connsiteY3" fmla="*/ 794567 h 2502083"/>
              <a:gd name="connsiteX4" fmla="*/ 690552 w 6739037"/>
              <a:gd name="connsiteY4" fmla="*/ 56263 h 2502083"/>
              <a:gd name="connsiteX5" fmla="*/ 6035745 w 6739037"/>
              <a:gd name="connsiteY5" fmla="*/ 156302 h 2502083"/>
              <a:gd name="connsiteX6" fmla="*/ 6737533 w 6739037"/>
              <a:gd name="connsiteY6" fmla="*/ 865255 h 2502083"/>
              <a:gd name="connsiteX7" fmla="*/ 5919978 w 6739037"/>
              <a:gd name="connsiteY7" fmla="*/ 2129659 h 2502083"/>
              <a:gd name="connsiteX8" fmla="*/ 2011364 w 6739037"/>
              <a:gd name="connsiteY8" fmla="*/ 2302040 h 2502083"/>
              <a:gd name="connsiteX9" fmla="*/ 1296689 w 6739037"/>
              <a:gd name="connsiteY9" fmla="*/ 2502083 h 2502083"/>
              <a:gd name="connsiteX10" fmla="*/ 1187858 w 6739037"/>
              <a:gd name="connsiteY10" fmla="*/ 2291553 h 2502083"/>
              <a:gd name="connsiteX0" fmla="*/ 1187716 w 6738895"/>
              <a:gd name="connsiteY0" fmla="*/ 2291553 h 2502083"/>
              <a:gd name="connsiteX1" fmla="*/ 404579 w 6738895"/>
              <a:gd name="connsiteY1" fmla="*/ 2177299 h 2502083"/>
              <a:gd name="connsiteX2" fmla="*/ 175747 w 6738895"/>
              <a:gd name="connsiteY2" fmla="*/ 1797161 h 2502083"/>
              <a:gd name="connsiteX3" fmla="*/ 5984 w 6738895"/>
              <a:gd name="connsiteY3" fmla="*/ 794567 h 2502083"/>
              <a:gd name="connsiteX4" fmla="*/ 690410 w 6738895"/>
              <a:gd name="connsiteY4" fmla="*/ 56263 h 2502083"/>
              <a:gd name="connsiteX5" fmla="*/ 6035603 w 6738895"/>
              <a:gd name="connsiteY5" fmla="*/ 156302 h 2502083"/>
              <a:gd name="connsiteX6" fmla="*/ 6737391 w 6738895"/>
              <a:gd name="connsiteY6" fmla="*/ 865255 h 2502083"/>
              <a:gd name="connsiteX7" fmla="*/ 5919836 w 6738895"/>
              <a:gd name="connsiteY7" fmla="*/ 2129659 h 2502083"/>
              <a:gd name="connsiteX8" fmla="*/ 2011222 w 6738895"/>
              <a:gd name="connsiteY8" fmla="*/ 2302040 h 2502083"/>
              <a:gd name="connsiteX9" fmla="*/ 1296547 w 6738895"/>
              <a:gd name="connsiteY9" fmla="*/ 2502083 h 2502083"/>
              <a:gd name="connsiteX10" fmla="*/ 1187716 w 6738895"/>
              <a:gd name="connsiteY10" fmla="*/ 2291553 h 2502083"/>
              <a:gd name="connsiteX0" fmla="*/ 1187716 w 6738895"/>
              <a:gd name="connsiteY0" fmla="*/ 2291553 h 2502083"/>
              <a:gd name="connsiteX1" fmla="*/ 404579 w 6738895"/>
              <a:gd name="connsiteY1" fmla="*/ 2177299 h 2502083"/>
              <a:gd name="connsiteX2" fmla="*/ 175747 w 6738895"/>
              <a:gd name="connsiteY2" fmla="*/ 1797161 h 2502083"/>
              <a:gd name="connsiteX3" fmla="*/ 5984 w 6738895"/>
              <a:gd name="connsiteY3" fmla="*/ 794567 h 2502083"/>
              <a:gd name="connsiteX4" fmla="*/ 690410 w 6738895"/>
              <a:gd name="connsiteY4" fmla="*/ 56263 h 2502083"/>
              <a:gd name="connsiteX5" fmla="*/ 6035603 w 6738895"/>
              <a:gd name="connsiteY5" fmla="*/ 156302 h 2502083"/>
              <a:gd name="connsiteX6" fmla="*/ 6737391 w 6738895"/>
              <a:gd name="connsiteY6" fmla="*/ 865255 h 2502083"/>
              <a:gd name="connsiteX7" fmla="*/ 5919836 w 6738895"/>
              <a:gd name="connsiteY7" fmla="*/ 2129659 h 2502083"/>
              <a:gd name="connsiteX8" fmla="*/ 2011222 w 6738895"/>
              <a:gd name="connsiteY8" fmla="*/ 2302040 h 2502083"/>
              <a:gd name="connsiteX9" fmla="*/ 1296547 w 6738895"/>
              <a:gd name="connsiteY9" fmla="*/ 2502083 h 2502083"/>
              <a:gd name="connsiteX10" fmla="*/ 1187716 w 6738895"/>
              <a:gd name="connsiteY10" fmla="*/ 2291553 h 2502083"/>
              <a:gd name="connsiteX0" fmla="*/ 1187716 w 6738895"/>
              <a:gd name="connsiteY0" fmla="*/ 2291553 h 2502083"/>
              <a:gd name="connsiteX1" fmla="*/ 404579 w 6738895"/>
              <a:gd name="connsiteY1" fmla="*/ 2177299 h 2502083"/>
              <a:gd name="connsiteX2" fmla="*/ 175747 w 6738895"/>
              <a:gd name="connsiteY2" fmla="*/ 1797161 h 2502083"/>
              <a:gd name="connsiteX3" fmla="*/ 5984 w 6738895"/>
              <a:gd name="connsiteY3" fmla="*/ 794567 h 2502083"/>
              <a:gd name="connsiteX4" fmla="*/ 690410 w 6738895"/>
              <a:gd name="connsiteY4" fmla="*/ 56263 h 2502083"/>
              <a:gd name="connsiteX5" fmla="*/ 6035603 w 6738895"/>
              <a:gd name="connsiteY5" fmla="*/ 156302 h 2502083"/>
              <a:gd name="connsiteX6" fmla="*/ 6737391 w 6738895"/>
              <a:gd name="connsiteY6" fmla="*/ 865255 h 2502083"/>
              <a:gd name="connsiteX7" fmla="*/ 5919836 w 6738895"/>
              <a:gd name="connsiteY7" fmla="*/ 2129659 h 2502083"/>
              <a:gd name="connsiteX8" fmla="*/ 2011222 w 6738895"/>
              <a:gd name="connsiteY8" fmla="*/ 2302040 h 2502083"/>
              <a:gd name="connsiteX9" fmla="*/ 1296547 w 6738895"/>
              <a:gd name="connsiteY9" fmla="*/ 2502083 h 2502083"/>
              <a:gd name="connsiteX10" fmla="*/ 1187716 w 6738895"/>
              <a:gd name="connsiteY10" fmla="*/ 2291553 h 2502083"/>
              <a:gd name="connsiteX0" fmla="*/ 1187716 w 6738895"/>
              <a:gd name="connsiteY0" fmla="*/ 2291553 h 2502083"/>
              <a:gd name="connsiteX1" fmla="*/ 404579 w 6738895"/>
              <a:gd name="connsiteY1" fmla="*/ 2177299 h 2502083"/>
              <a:gd name="connsiteX2" fmla="*/ 175747 w 6738895"/>
              <a:gd name="connsiteY2" fmla="*/ 1797161 h 2502083"/>
              <a:gd name="connsiteX3" fmla="*/ 5984 w 6738895"/>
              <a:gd name="connsiteY3" fmla="*/ 794567 h 2502083"/>
              <a:gd name="connsiteX4" fmla="*/ 690410 w 6738895"/>
              <a:gd name="connsiteY4" fmla="*/ 56263 h 2502083"/>
              <a:gd name="connsiteX5" fmla="*/ 6035603 w 6738895"/>
              <a:gd name="connsiteY5" fmla="*/ 156302 h 2502083"/>
              <a:gd name="connsiteX6" fmla="*/ 6737391 w 6738895"/>
              <a:gd name="connsiteY6" fmla="*/ 865255 h 2502083"/>
              <a:gd name="connsiteX7" fmla="*/ 5919836 w 6738895"/>
              <a:gd name="connsiteY7" fmla="*/ 2129659 h 2502083"/>
              <a:gd name="connsiteX8" fmla="*/ 2011222 w 6738895"/>
              <a:gd name="connsiteY8" fmla="*/ 2302040 h 2502083"/>
              <a:gd name="connsiteX9" fmla="*/ 1296547 w 6738895"/>
              <a:gd name="connsiteY9" fmla="*/ 2502083 h 2502083"/>
              <a:gd name="connsiteX10" fmla="*/ 1187716 w 6738895"/>
              <a:gd name="connsiteY10" fmla="*/ 2291553 h 2502083"/>
              <a:gd name="connsiteX0" fmla="*/ 1188071 w 6739250"/>
              <a:gd name="connsiteY0" fmla="*/ 2291553 h 2502083"/>
              <a:gd name="connsiteX1" fmla="*/ 464950 w 6739250"/>
              <a:gd name="connsiteY1" fmla="*/ 2162792 h 2502083"/>
              <a:gd name="connsiteX2" fmla="*/ 176102 w 6739250"/>
              <a:gd name="connsiteY2" fmla="*/ 1797161 h 2502083"/>
              <a:gd name="connsiteX3" fmla="*/ 6339 w 6739250"/>
              <a:gd name="connsiteY3" fmla="*/ 794567 h 2502083"/>
              <a:gd name="connsiteX4" fmla="*/ 690765 w 6739250"/>
              <a:gd name="connsiteY4" fmla="*/ 56263 h 2502083"/>
              <a:gd name="connsiteX5" fmla="*/ 6035958 w 6739250"/>
              <a:gd name="connsiteY5" fmla="*/ 156302 h 2502083"/>
              <a:gd name="connsiteX6" fmla="*/ 6737746 w 6739250"/>
              <a:gd name="connsiteY6" fmla="*/ 865255 h 2502083"/>
              <a:gd name="connsiteX7" fmla="*/ 5920191 w 6739250"/>
              <a:gd name="connsiteY7" fmla="*/ 2129659 h 2502083"/>
              <a:gd name="connsiteX8" fmla="*/ 2011577 w 6739250"/>
              <a:gd name="connsiteY8" fmla="*/ 2302040 h 2502083"/>
              <a:gd name="connsiteX9" fmla="*/ 1296902 w 6739250"/>
              <a:gd name="connsiteY9" fmla="*/ 2502083 h 2502083"/>
              <a:gd name="connsiteX10" fmla="*/ 1188071 w 6739250"/>
              <a:gd name="connsiteY10" fmla="*/ 2291553 h 2502083"/>
              <a:gd name="connsiteX0" fmla="*/ 1218613 w 6769792"/>
              <a:gd name="connsiteY0" fmla="*/ 2291553 h 2502083"/>
              <a:gd name="connsiteX1" fmla="*/ 495492 w 6769792"/>
              <a:gd name="connsiteY1" fmla="*/ 2162792 h 2502083"/>
              <a:gd name="connsiteX2" fmla="*/ 134625 w 6769792"/>
              <a:gd name="connsiteY2" fmla="*/ 1835847 h 2502083"/>
              <a:gd name="connsiteX3" fmla="*/ 36881 w 6769792"/>
              <a:gd name="connsiteY3" fmla="*/ 794567 h 2502083"/>
              <a:gd name="connsiteX4" fmla="*/ 721307 w 6769792"/>
              <a:gd name="connsiteY4" fmla="*/ 56263 h 2502083"/>
              <a:gd name="connsiteX5" fmla="*/ 6066500 w 6769792"/>
              <a:gd name="connsiteY5" fmla="*/ 156302 h 2502083"/>
              <a:gd name="connsiteX6" fmla="*/ 6768288 w 6769792"/>
              <a:gd name="connsiteY6" fmla="*/ 865255 h 2502083"/>
              <a:gd name="connsiteX7" fmla="*/ 5950733 w 6769792"/>
              <a:gd name="connsiteY7" fmla="*/ 2129659 h 2502083"/>
              <a:gd name="connsiteX8" fmla="*/ 2042119 w 6769792"/>
              <a:gd name="connsiteY8" fmla="*/ 2302040 h 2502083"/>
              <a:gd name="connsiteX9" fmla="*/ 1327444 w 6769792"/>
              <a:gd name="connsiteY9" fmla="*/ 2502083 h 2502083"/>
              <a:gd name="connsiteX10" fmla="*/ 1218613 w 6769792"/>
              <a:gd name="connsiteY10" fmla="*/ 2291553 h 2502083"/>
              <a:gd name="connsiteX0" fmla="*/ 1218613 w 6769097"/>
              <a:gd name="connsiteY0" fmla="*/ 2270200 h 2480730"/>
              <a:gd name="connsiteX1" fmla="*/ 495492 w 6769097"/>
              <a:gd name="connsiteY1" fmla="*/ 2141439 h 2480730"/>
              <a:gd name="connsiteX2" fmla="*/ 134625 w 6769097"/>
              <a:gd name="connsiteY2" fmla="*/ 1814494 h 2480730"/>
              <a:gd name="connsiteX3" fmla="*/ 36881 w 6769097"/>
              <a:gd name="connsiteY3" fmla="*/ 773214 h 2480730"/>
              <a:gd name="connsiteX4" fmla="*/ 721307 w 6769097"/>
              <a:gd name="connsiteY4" fmla="*/ 34910 h 2480730"/>
              <a:gd name="connsiteX5" fmla="*/ 5609353 w 6769097"/>
              <a:gd name="connsiteY5" fmla="*/ 127244 h 2480730"/>
              <a:gd name="connsiteX6" fmla="*/ 6768288 w 6769097"/>
              <a:gd name="connsiteY6" fmla="*/ 843902 h 2480730"/>
              <a:gd name="connsiteX7" fmla="*/ 5950733 w 6769097"/>
              <a:gd name="connsiteY7" fmla="*/ 2108306 h 2480730"/>
              <a:gd name="connsiteX8" fmla="*/ 2042119 w 6769097"/>
              <a:gd name="connsiteY8" fmla="*/ 2280687 h 2480730"/>
              <a:gd name="connsiteX9" fmla="*/ 1327444 w 6769097"/>
              <a:gd name="connsiteY9" fmla="*/ 2480730 h 2480730"/>
              <a:gd name="connsiteX10" fmla="*/ 1218613 w 6769097"/>
              <a:gd name="connsiteY10" fmla="*/ 2270200 h 2480730"/>
              <a:gd name="connsiteX0" fmla="*/ 1218613 w 6571897"/>
              <a:gd name="connsiteY0" fmla="*/ 2290477 h 2501007"/>
              <a:gd name="connsiteX1" fmla="*/ 495492 w 6571897"/>
              <a:gd name="connsiteY1" fmla="*/ 2161716 h 2501007"/>
              <a:gd name="connsiteX2" fmla="*/ 134625 w 6571897"/>
              <a:gd name="connsiteY2" fmla="*/ 1834771 h 2501007"/>
              <a:gd name="connsiteX3" fmla="*/ 36881 w 6571897"/>
              <a:gd name="connsiteY3" fmla="*/ 793491 h 2501007"/>
              <a:gd name="connsiteX4" fmla="*/ 721307 w 6571897"/>
              <a:gd name="connsiteY4" fmla="*/ 55187 h 2501007"/>
              <a:gd name="connsiteX5" fmla="*/ 5609353 w 6571897"/>
              <a:gd name="connsiteY5" fmla="*/ 147521 h 2501007"/>
              <a:gd name="connsiteX6" fmla="*/ 6563360 w 6571897"/>
              <a:gd name="connsiteY6" fmla="*/ 894996 h 2501007"/>
              <a:gd name="connsiteX7" fmla="*/ 5950733 w 6571897"/>
              <a:gd name="connsiteY7" fmla="*/ 2128583 h 2501007"/>
              <a:gd name="connsiteX8" fmla="*/ 2042119 w 6571897"/>
              <a:gd name="connsiteY8" fmla="*/ 2300964 h 2501007"/>
              <a:gd name="connsiteX9" fmla="*/ 1327444 w 6571897"/>
              <a:gd name="connsiteY9" fmla="*/ 2501007 h 2501007"/>
              <a:gd name="connsiteX10" fmla="*/ 1218613 w 6571897"/>
              <a:gd name="connsiteY10" fmla="*/ 2290477 h 2501007"/>
              <a:gd name="connsiteX0" fmla="*/ 1218613 w 6567563"/>
              <a:gd name="connsiteY0" fmla="*/ 2246415 h 2456945"/>
              <a:gd name="connsiteX1" fmla="*/ 495492 w 6567563"/>
              <a:gd name="connsiteY1" fmla="*/ 2117654 h 2456945"/>
              <a:gd name="connsiteX2" fmla="*/ 134625 w 6567563"/>
              <a:gd name="connsiteY2" fmla="*/ 1790709 h 2456945"/>
              <a:gd name="connsiteX3" fmla="*/ 36881 w 6567563"/>
              <a:gd name="connsiteY3" fmla="*/ 749429 h 2456945"/>
              <a:gd name="connsiteX4" fmla="*/ 721307 w 6567563"/>
              <a:gd name="connsiteY4" fmla="*/ 11125 h 2456945"/>
              <a:gd name="connsiteX5" fmla="*/ 5483243 w 6567563"/>
              <a:gd name="connsiteY5" fmla="*/ 342289 h 2456945"/>
              <a:gd name="connsiteX6" fmla="*/ 6563360 w 6567563"/>
              <a:gd name="connsiteY6" fmla="*/ 850934 h 2456945"/>
              <a:gd name="connsiteX7" fmla="*/ 5950733 w 6567563"/>
              <a:gd name="connsiteY7" fmla="*/ 2084521 h 2456945"/>
              <a:gd name="connsiteX8" fmla="*/ 2042119 w 6567563"/>
              <a:gd name="connsiteY8" fmla="*/ 2256902 h 2456945"/>
              <a:gd name="connsiteX9" fmla="*/ 1327444 w 6567563"/>
              <a:gd name="connsiteY9" fmla="*/ 2456945 h 2456945"/>
              <a:gd name="connsiteX10" fmla="*/ 1218613 w 6567563"/>
              <a:gd name="connsiteY10" fmla="*/ 2246415 h 2456945"/>
              <a:gd name="connsiteX0" fmla="*/ 1261070 w 6608712"/>
              <a:gd name="connsiteY0" fmla="*/ 2071877 h 2282407"/>
              <a:gd name="connsiteX1" fmla="*/ 537949 w 6608712"/>
              <a:gd name="connsiteY1" fmla="*/ 1943116 h 2282407"/>
              <a:gd name="connsiteX2" fmla="*/ 177082 w 6608712"/>
              <a:gd name="connsiteY2" fmla="*/ 1616171 h 2282407"/>
              <a:gd name="connsiteX3" fmla="*/ 79338 w 6608712"/>
              <a:gd name="connsiteY3" fmla="*/ 574891 h 2282407"/>
              <a:gd name="connsiteX4" fmla="*/ 1347021 w 6608712"/>
              <a:gd name="connsiteY4" fmla="*/ 21487 h 2282407"/>
              <a:gd name="connsiteX5" fmla="*/ 5525700 w 6608712"/>
              <a:gd name="connsiteY5" fmla="*/ 167751 h 2282407"/>
              <a:gd name="connsiteX6" fmla="*/ 6605817 w 6608712"/>
              <a:gd name="connsiteY6" fmla="*/ 676396 h 2282407"/>
              <a:gd name="connsiteX7" fmla="*/ 5993190 w 6608712"/>
              <a:gd name="connsiteY7" fmla="*/ 1909983 h 2282407"/>
              <a:gd name="connsiteX8" fmla="*/ 2084576 w 6608712"/>
              <a:gd name="connsiteY8" fmla="*/ 2082364 h 2282407"/>
              <a:gd name="connsiteX9" fmla="*/ 1369901 w 6608712"/>
              <a:gd name="connsiteY9" fmla="*/ 2282407 h 2282407"/>
              <a:gd name="connsiteX10" fmla="*/ 1261070 w 6608712"/>
              <a:gd name="connsiteY10" fmla="*/ 2071877 h 2282407"/>
              <a:gd name="connsiteX0" fmla="*/ 1223256 w 6570898"/>
              <a:gd name="connsiteY0" fmla="*/ 2072393 h 2282923"/>
              <a:gd name="connsiteX1" fmla="*/ 500135 w 6570898"/>
              <a:gd name="connsiteY1" fmla="*/ 1943632 h 2282923"/>
              <a:gd name="connsiteX2" fmla="*/ 139268 w 6570898"/>
              <a:gd name="connsiteY2" fmla="*/ 1616687 h 2282923"/>
              <a:gd name="connsiteX3" fmla="*/ 88816 w 6570898"/>
              <a:gd name="connsiteY3" fmla="*/ 583111 h 2282923"/>
              <a:gd name="connsiteX4" fmla="*/ 1309207 w 6570898"/>
              <a:gd name="connsiteY4" fmla="*/ 22003 h 2282923"/>
              <a:gd name="connsiteX5" fmla="*/ 5487886 w 6570898"/>
              <a:gd name="connsiteY5" fmla="*/ 168267 h 2282923"/>
              <a:gd name="connsiteX6" fmla="*/ 6568003 w 6570898"/>
              <a:gd name="connsiteY6" fmla="*/ 676912 h 2282923"/>
              <a:gd name="connsiteX7" fmla="*/ 5955376 w 6570898"/>
              <a:gd name="connsiteY7" fmla="*/ 1910499 h 2282923"/>
              <a:gd name="connsiteX8" fmla="*/ 2046762 w 6570898"/>
              <a:gd name="connsiteY8" fmla="*/ 2082880 h 2282923"/>
              <a:gd name="connsiteX9" fmla="*/ 1332087 w 6570898"/>
              <a:gd name="connsiteY9" fmla="*/ 2282923 h 2282923"/>
              <a:gd name="connsiteX10" fmla="*/ 1223256 w 6570898"/>
              <a:gd name="connsiteY10" fmla="*/ 2072393 h 2282923"/>
              <a:gd name="connsiteX0" fmla="*/ 1223256 w 6602187"/>
              <a:gd name="connsiteY0" fmla="*/ 2076033 h 2286563"/>
              <a:gd name="connsiteX1" fmla="*/ 500135 w 6602187"/>
              <a:gd name="connsiteY1" fmla="*/ 1947272 h 2286563"/>
              <a:gd name="connsiteX2" fmla="*/ 139268 w 6602187"/>
              <a:gd name="connsiteY2" fmla="*/ 1620327 h 2286563"/>
              <a:gd name="connsiteX3" fmla="*/ 88816 w 6602187"/>
              <a:gd name="connsiteY3" fmla="*/ 586751 h 2286563"/>
              <a:gd name="connsiteX4" fmla="*/ 1309207 w 6602187"/>
              <a:gd name="connsiteY4" fmla="*/ 25643 h 2286563"/>
              <a:gd name="connsiteX5" fmla="*/ 5487886 w 6602187"/>
              <a:gd name="connsiteY5" fmla="*/ 171907 h 2286563"/>
              <a:gd name="connsiteX6" fmla="*/ 6599531 w 6602187"/>
              <a:gd name="connsiteY6" fmla="*/ 850044 h 2286563"/>
              <a:gd name="connsiteX7" fmla="*/ 5955376 w 6602187"/>
              <a:gd name="connsiteY7" fmla="*/ 1914139 h 2286563"/>
              <a:gd name="connsiteX8" fmla="*/ 2046762 w 6602187"/>
              <a:gd name="connsiteY8" fmla="*/ 2086520 h 2286563"/>
              <a:gd name="connsiteX9" fmla="*/ 1332087 w 6602187"/>
              <a:gd name="connsiteY9" fmla="*/ 2286563 h 2286563"/>
              <a:gd name="connsiteX10" fmla="*/ 1223256 w 6602187"/>
              <a:gd name="connsiteY10" fmla="*/ 2076033 h 2286563"/>
              <a:gd name="connsiteX0" fmla="*/ 1223256 w 6600330"/>
              <a:gd name="connsiteY0" fmla="*/ 2076033 h 2286563"/>
              <a:gd name="connsiteX1" fmla="*/ 500135 w 6600330"/>
              <a:gd name="connsiteY1" fmla="*/ 1947272 h 2286563"/>
              <a:gd name="connsiteX2" fmla="*/ 139268 w 6600330"/>
              <a:gd name="connsiteY2" fmla="*/ 1620327 h 2286563"/>
              <a:gd name="connsiteX3" fmla="*/ 88816 w 6600330"/>
              <a:gd name="connsiteY3" fmla="*/ 586751 h 2286563"/>
              <a:gd name="connsiteX4" fmla="*/ 1309207 w 6600330"/>
              <a:gd name="connsiteY4" fmla="*/ 25643 h 2286563"/>
              <a:gd name="connsiteX5" fmla="*/ 5487886 w 6600330"/>
              <a:gd name="connsiteY5" fmla="*/ 171907 h 2286563"/>
              <a:gd name="connsiteX6" fmla="*/ 6599531 w 6600330"/>
              <a:gd name="connsiteY6" fmla="*/ 850044 h 2286563"/>
              <a:gd name="connsiteX7" fmla="*/ 5955376 w 6600330"/>
              <a:gd name="connsiteY7" fmla="*/ 1914139 h 2286563"/>
              <a:gd name="connsiteX8" fmla="*/ 2046762 w 6600330"/>
              <a:gd name="connsiteY8" fmla="*/ 2086520 h 2286563"/>
              <a:gd name="connsiteX9" fmla="*/ 1332087 w 6600330"/>
              <a:gd name="connsiteY9" fmla="*/ 2286563 h 2286563"/>
              <a:gd name="connsiteX10" fmla="*/ 1223256 w 6600330"/>
              <a:gd name="connsiteY10" fmla="*/ 2076033 h 2286563"/>
              <a:gd name="connsiteX0" fmla="*/ 1223256 w 6623012"/>
              <a:gd name="connsiteY0" fmla="*/ 2076033 h 2286563"/>
              <a:gd name="connsiteX1" fmla="*/ 500135 w 6623012"/>
              <a:gd name="connsiteY1" fmla="*/ 1947272 h 2286563"/>
              <a:gd name="connsiteX2" fmla="*/ 139268 w 6623012"/>
              <a:gd name="connsiteY2" fmla="*/ 1620327 h 2286563"/>
              <a:gd name="connsiteX3" fmla="*/ 88816 w 6623012"/>
              <a:gd name="connsiteY3" fmla="*/ 586751 h 2286563"/>
              <a:gd name="connsiteX4" fmla="*/ 1309207 w 6623012"/>
              <a:gd name="connsiteY4" fmla="*/ 25643 h 2286563"/>
              <a:gd name="connsiteX5" fmla="*/ 5487886 w 6623012"/>
              <a:gd name="connsiteY5" fmla="*/ 171907 h 2286563"/>
              <a:gd name="connsiteX6" fmla="*/ 6599531 w 6623012"/>
              <a:gd name="connsiteY6" fmla="*/ 850044 h 2286563"/>
              <a:gd name="connsiteX7" fmla="*/ 5955376 w 6623012"/>
              <a:gd name="connsiteY7" fmla="*/ 1914139 h 2286563"/>
              <a:gd name="connsiteX8" fmla="*/ 2046762 w 6623012"/>
              <a:gd name="connsiteY8" fmla="*/ 2086520 h 2286563"/>
              <a:gd name="connsiteX9" fmla="*/ 1332087 w 6623012"/>
              <a:gd name="connsiteY9" fmla="*/ 2286563 h 2286563"/>
              <a:gd name="connsiteX10" fmla="*/ 1223256 w 6623012"/>
              <a:gd name="connsiteY10" fmla="*/ 2076033 h 2286563"/>
              <a:gd name="connsiteX0" fmla="*/ 1223256 w 6600330"/>
              <a:gd name="connsiteY0" fmla="*/ 2076033 h 2286563"/>
              <a:gd name="connsiteX1" fmla="*/ 500135 w 6600330"/>
              <a:gd name="connsiteY1" fmla="*/ 1947272 h 2286563"/>
              <a:gd name="connsiteX2" fmla="*/ 139268 w 6600330"/>
              <a:gd name="connsiteY2" fmla="*/ 1620327 h 2286563"/>
              <a:gd name="connsiteX3" fmla="*/ 88816 w 6600330"/>
              <a:gd name="connsiteY3" fmla="*/ 586751 h 2286563"/>
              <a:gd name="connsiteX4" fmla="*/ 1309207 w 6600330"/>
              <a:gd name="connsiteY4" fmla="*/ 25643 h 2286563"/>
              <a:gd name="connsiteX5" fmla="*/ 5487886 w 6600330"/>
              <a:gd name="connsiteY5" fmla="*/ 171907 h 2286563"/>
              <a:gd name="connsiteX6" fmla="*/ 6599531 w 6600330"/>
              <a:gd name="connsiteY6" fmla="*/ 850044 h 2286563"/>
              <a:gd name="connsiteX7" fmla="*/ 5955376 w 6600330"/>
              <a:gd name="connsiteY7" fmla="*/ 1914139 h 2286563"/>
              <a:gd name="connsiteX8" fmla="*/ 2046762 w 6600330"/>
              <a:gd name="connsiteY8" fmla="*/ 2086520 h 2286563"/>
              <a:gd name="connsiteX9" fmla="*/ 1332087 w 6600330"/>
              <a:gd name="connsiteY9" fmla="*/ 2286563 h 2286563"/>
              <a:gd name="connsiteX10" fmla="*/ 1223256 w 6600330"/>
              <a:gd name="connsiteY10" fmla="*/ 2076033 h 2286563"/>
              <a:gd name="connsiteX0" fmla="*/ 1223256 w 6600330"/>
              <a:gd name="connsiteY0" fmla="*/ 2077382 h 2287912"/>
              <a:gd name="connsiteX1" fmla="*/ 500135 w 6600330"/>
              <a:gd name="connsiteY1" fmla="*/ 1948621 h 2287912"/>
              <a:gd name="connsiteX2" fmla="*/ 139268 w 6600330"/>
              <a:gd name="connsiteY2" fmla="*/ 1621676 h 2287912"/>
              <a:gd name="connsiteX3" fmla="*/ 88816 w 6600330"/>
              <a:gd name="connsiteY3" fmla="*/ 588100 h 2287912"/>
              <a:gd name="connsiteX4" fmla="*/ 1309207 w 6600330"/>
              <a:gd name="connsiteY4" fmla="*/ 26992 h 2287912"/>
              <a:gd name="connsiteX5" fmla="*/ 5487886 w 6600330"/>
              <a:gd name="connsiteY5" fmla="*/ 173256 h 2287912"/>
              <a:gd name="connsiteX6" fmla="*/ 6599531 w 6600330"/>
              <a:gd name="connsiteY6" fmla="*/ 905322 h 2287912"/>
              <a:gd name="connsiteX7" fmla="*/ 5955376 w 6600330"/>
              <a:gd name="connsiteY7" fmla="*/ 1915488 h 2287912"/>
              <a:gd name="connsiteX8" fmla="*/ 2046762 w 6600330"/>
              <a:gd name="connsiteY8" fmla="*/ 2087869 h 2287912"/>
              <a:gd name="connsiteX9" fmla="*/ 1332087 w 6600330"/>
              <a:gd name="connsiteY9" fmla="*/ 2287912 h 2287912"/>
              <a:gd name="connsiteX10" fmla="*/ 1223256 w 6600330"/>
              <a:gd name="connsiteY10" fmla="*/ 2077382 h 2287912"/>
              <a:gd name="connsiteX0" fmla="*/ 1236982 w 6614056"/>
              <a:gd name="connsiteY0" fmla="*/ 2077382 h 2287912"/>
              <a:gd name="connsiteX1" fmla="*/ 513861 w 6614056"/>
              <a:gd name="connsiteY1" fmla="*/ 1948621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236982 w 6614056"/>
              <a:gd name="connsiteY10" fmla="*/ 2077382 h 2287912"/>
              <a:gd name="connsiteX0" fmla="*/ 1236982 w 6614056"/>
              <a:gd name="connsiteY0" fmla="*/ 2077382 h 2287912"/>
              <a:gd name="connsiteX1" fmla="*/ 513862 w 6614056"/>
              <a:gd name="connsiteY1" fmla="*/ 1867830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236982 w 6614056"/>
              <a:gd name="connsiteY10" fmla="*/ 2077382 h 2287912"/>
              <a:gd name="connsiteX0" fmla="*/ 1236982 w 6614056"/>
              <a:gd name="connsiteY0" fmla="*/ 2077382 h 2287912"/>
              <a:gd name="connsiteX1" fmla="*/ 513862 w 6614056"/>
              <a:gd name="connsiteY1" fmla="*/ 1867830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236982 w 6614056"/>
              <a:gd name="connsiteY10" fmla="*/ 2077382 h 2287912"/>
              <a:gd name="connsiteX0" fmla="*/ 1325239 w 6614056"/>
              <a:gd name="connsiteY0" fmla="*/ 2062693 h 2287912"/>
              <a:gd name="connsiteX1" fmla="*/ 513862 w 6614056"/>
              <a:gd name="connsiteY1" fmla="*/ 1867830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325239 w 6614056"/>
              <a:gd name="connsiteY10" fmla="*/ 2062693 h 2287912"/>
              <a:gd name="connsiteX0" fmla="*/ 1350455 w 6614056"/>
              <a:gd name="connsiteY0" fmla="*/ 2033314 h 2287912"/>
              <a:gd name="connsiteX1" fmla="*/ 513862 w 6614056"/>
              <a:gd name="connsiteY1" fmla="*/ 1867830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350455 w 6614056"/>
              <a:gd name="connsiteY10" fmla="*/ 2033314 h 2287912"/>
              <a:gd name="connsiteX0" fmla="*/ 1351015 w 6614616"/>
              <a:gd name="connsiteY0" fmla="*/ 2033314 h 2287912"/>
              <a:gd name="connsiteX1" fmla="*/ 527030 w 6614616"/>
              <a:gd name="connsiteY1" fmla="*/ 1816418 h 2287912"/>
              <a:gd name="connsiteX2" fmla="*/ 115730 w 6614616"/>
              <a:gd name="connsiteY2" fmla="*/ 1423371 h 2287912"/>
              <a:gd name="connsiteX3" fmla="*/ 103102 w 6614616"/>
              <a:gd name="connsiteY3" fmla="*/ 588100 h 2287912"/>
              <a:gd name="connsiteX4" fmla="*/ 1323493 w 6614616"/>
              <a:gd name="connsiteY4" fmla="*/ 26992 h 2287912"/>
              <a:gd name="connsiteX5" fmla="*/ 5502172 w 6614616"/>
              <a:gd name="connsiteY5" fmla="*/ 173256 h 2287912"/>
              <a:gd name="connsiteX6" fmla="*/ 6613817 w 6614616"/>
              <a:gd name="connsiteY6" fmla="*/ 905322 h 2287912"/>
              <a:gd name="connsiteX7" fmla="*/ 5969662 w 6614616"/>
              <a:gd name="connsiteY7" fmla="*/ 1915488 h 2287912"/>
              <a:gd name="connsiteX8" fmla="*/ 2061048 w 6614616"/>
              <a:gd name="connsiteY8" fmla="*/ 2087869 h 2287912"/>
              <a:gd name="connsiteX9" fmla="*/ 1346373 w 6614616"/>
              <a:gd name="connsiteY9" fmla="*/ 2287912 h 2287912"/>
              <a:gd name="connsiteX10" fmla="*/ 1351015 w 6614616"/>
              <a:gd name="connsiteY10" fmla="*/ 2033314 h 2287912"/>
              <a:gd name="connsiteX0" fmla="*/ 1351015 w 6614616"/>
              <a:gd name="connsiteY0" fmla="*/ 2033314 h 2287912"/>
              <a:gd name="connsiteX1" fmla="*/ 527030 w 6614616"/>
              <a:gd name="connsiteY1" fmla="*/ 1816418 h 2287912"/>
              <a:gd name="connsiteX2" fmla="*/ 115730 w 6614616"/>
              <a:gd name="connsiteY2" fmla="*/ 1342580 h 2287912"/>
              <a:gd name="connsiteX3" fmla="*/ 103102 w 6614616"/>
              <a:gd name="connsiteY3" fmla="*/ 588100 h 2287912"/>
              <a:gd name="connsiteX4" fmla="*/ 1323493 w 6614616"/>
              <a:gd name="connsiteY4" fmla="*/ 26992 h 2287912"/>
              <a:gd name="connsiteX5" fmla="*/ 5502172 w 6614616"/>
              <a:gd name="connsiteY5" fmla="*/ 173256 h 2287912"/>
              <a:gd name="connsiteX6" fmla="*/ 6613817 w 6614616"/>
              <a:gd name="connsiteY6" fmla="*/ 905322 h 2287912"/>
              <a:gd name="connsiteX7" fmla="*/ 5969662 w 6614616"/>
              <a:gd name="connsiteY7" fmla="*/ 1915488 h 2287912"/>
              <a:gd name="connsiteX8" fmla="*/ 2061048 w 6614616"/>
              <a:gd name="connsiteY8" fmla="*/ 2087869 h 2287912"/>
              <a:gd name="connsiteX9" fmla="*/ 1346373 w 6614616"/>
              <a:gd name="connsiteY9" fmla="*/ 2287912 h 2287912"/>
              <a:gd name="connsiteX10" fmla="*/ 1351015 w 6614616"/>
              <a:gd name="connsiteY10" fmla="*/ 2033314 h 2287912"/>
              <a:gd name="connsiteX0" fmla="*/ 1358038 w 6621639"/>
              <a:gd name="connsiteY0" fmla="*/ 2033314 h 2287912"/>
              <a:gd name="connsiteX1" fmla="*/ 534053 w 6621639"/>
              <a:gd name="connsiteY1" fmla="*/ 1816418 h 2287912"/>
              <a:gd name="connsiteX2" fmla="*/ 122753 w 6621639"/>
              <a:gd name="connsiteY2" fmla="*/ 1342580 h 2287912"/>
              <a:gd name="connsiteX3" fmla="*/ 110125 w 6621639"/>
              <a:gd name="connsiteY3" fmla="*/ 588100 h 2287912"/>
              <a:gd name="connsiteX4" fmla="*/ 1330516 w 6621639"/>
              <a:gd name="connsiteY4" fmla="*/ 26992 h 2287912"/>
              <a:gd name="connsiteX5" fmla="*/ 5509195 w 6621639"/>
              <a:gd name="connsiteY5" fmla="*/ 173256 h 2287912"/>
              <a:gd name="connsiteX6" fmla="*/ 6620840 w 6621639"/>
              <a:gd name="connsiteY6" fmla="*/ 905322 h 2287912"/>
              <a:gd name="connsiteX7" fmla="*/ 5976685 w 6621639"/>
              <a:gd name="connsiteY7" fmla="*/ 1915488 h 2287912"/>
              <a:gd name="connsiteX8" fmla="*/ 2068071 w 6621639"/>
              <a:gd name="connsiteY8" fmla="*/ 2087869 h 2287912"/>
              <a:gd name="connsiteX9" fmla="*/ 1353396 w 6621639"/>
              <a:gd name="connsiteY9" fmla="*/ 2287912 h 2287912"/>
              <a:gd name="connsiteX10" fmla="*/ 1358038 w 6621639"/>
              <a:gd name="connsiteY10" fmla="*/ 2033314 h 2287912"/>
              <a:gd name="connsiteX0" fmla="*/ 1358038 w 6621639"/>
              <a:gd name="connsiteY0" fmla="*/ 2033314 h 2287912"/>
              <a:gd name="connsiteX1" fmla="*/ 534053 w 6621639"/>
              <a:gd name="connsiteY1" fmla="*/ 1816418 h 2287912"/>
              <a:gd name="connsiteX2" fmla="*/ 122753 w 6621639"/>
              <a:gd name="connsiteY2" fmla="*/ 1342580 h 2287912"/>
              <a:gd name="connsiteX3" fmla="*/ 110125 w 6621639"/>
              <a:gd name="connsiteY3" fmla="*/ 588100 h 2287912"/>
              <a:gd name="connsiteX4" fmla="*/ 1330516 w 6621639"/>
              <a:gd name="connsiteY4" fmla="*/ 26992 h 2287912"/>
              <a:gd name="connsiteX5" fmla="*/ 5509195 w 6621639"/>
              <a:gd name="connsiteY5" fmla="*/ 173256 h 2287912"/>
              <a:gd name="connsiteX6" fmla="*/ 6620840 w 6621639"/>
              <a:gd name="connsiteY6" fmla="*/ 905322 h 2287912"/>
              <a:gd name="connsiteX7" fmla="*/ 5976685 w 6621639"/>
              <a:gd name="connsiteY7" fmla="*/ 1915488 h 2287912"/>
              <a:gd name="connsiteX8" fmla="*/ 2068071 w 6621639"/>
              <a:gd name="connsiteY8" fmla="*/ 2087869 h 2287912"/>
              <a:gd name="connsiteX9" fmla="*/ 1353396 w 6621639"/>
              <a:gd name="connsiteY9" fmla="*/ 2287912 h 2287912"/>
              <a:gd name="connsiteX10" fmla="*/ 1358038 w 6621639"/>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5969103 w 6614057"/>
              <a:gd name="connsiteY7" fmla="*/ 1915488 h 2287912"/>
              <a:gd name="connsiteX8" fmla="*/ 2060489 w 6614057"/>
              <a:gd name="connsiteY8" fmla="*/ 2087869 h 2287912"/>
              <a:gd name="connsiteX9" fmla="*/ 1345814 w 6614057"/>
              <a:gd name="connsiteY9" fmla="*/ 2287912 h 2287912"/>
              <a:gd name="connsiteX10" fmla="*/ 1350456 w 6614057"/>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5969103 w 6614057"/>
              <a:gd name="connsiteY7" fmla="*/ 1915488 h 2287912"/>
              <a:gd name="connsiteX8" fmla="*/ 2123530 w 6614057"/>
              <a:gd name="connsiteY8" fmla="*/ 2058491 h 2287912"/>
              <a:gd name="connsiteX9" fmla="*/ 1345814 w 6614057"/>
              <a:gd name="connsiteY9" fmla="*/ 2287912 h 2287912"/>
              <a:gd name="connsiteX10" fmla="*/ 1350456 w 6614057"/>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5969103 w 6614057"/>
              <a:gd name="connsiteY7" fmla="*/ 1915488 h 2287912"/>
              <a:gd name="connsiteX8" fmla="*/ 2224395 w 6614057"/>
              <a:gd name="connsiteY8" fmla="*/ 2029112 h 2287912"/>
              <a:gd name="connsiteX9" fmla="*/ 1345814 w 6614057"/>
              <a:gd name="connsiteY9" fmla="*/ 2287912 h 2287912"/>
              <a:gd name="connsiteX10" fmla="*/ 1350456 w 6614057"/>
              <a:gd name="connsiteY10" fmla="*/ 2033314 h 2287912"/>
              <a:gd name="connsiteX0" fmla="*/ 1350456 w 6616451"/>
              <a:gd name="connsiteY0" fmla="*/ 2033314 h 2287912"/>
              <a:gd name="connsiteX1" fmla="*/ 513863 w 6616451"/>
              <a:gd name="connsiteY1" fmla="*/ 1765006 h 2287912"/>
              <a:gd name="connsiteX2" fmla="*/ 115171 w 6616451"/>
              <a:gd name="connsiteY2" fmla="*/ 1342580 h 2287912"/>
              <a:gd name="connsiteX3" fmla="*/ 102543 w 6616451"/>
              <a:gd name="connsiteY3" fmla="*/ 588100 h 2287912"/>
              <a:gd name="connsiteX4" fmla="*/ 1322934 w 6616451"/>
              <a:gd name="connsiteY4" fmla="*/ 26992 h 2287912"/>
              <a:gd name="connsiteX5" fmla="*/ 5501613 w 6616451"/>
              <a:gd name="connsiteY5" fmla="*/ 173256 h 2287912"/>
              <a:gd name="connsiteX6" fmla="*/ 6613258 w 6616451"/>
              <a:gd name="connsiteY6" fmla="*/ 905322 h 2287912"/>
              <a:gd name="connsiteX7" fmla="*/ 6032145 w 6616451"/>
              <a:gd name="connsiteY7" fmla="*/ 1856731 h 2287912"/>
              <a:gd name="connsiteX8" fmla="*/ 2224395 w 6616451"/>
              <a:gd name="connsiteY8" fmla="*/ 2029112 h 2287912"/>
              <a:gd name="connsiteX9" fmla="*/ 1345814 w 6616451"/>
              <a:gd name="connsiteY9" fmla="*/ 2287912 h 2287912"/>
              <a:gd name="connsiteX10" fmla="*/ 1350456 w 6616451"/>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6032145 w 6614057"/>
              <a:gd name="connsiteY7" fmla="*/ 1856731 h 2287912"/>
              <a:gd name="connsiteX8" fmla="*/ 2224395 w 6614057"/>
              <a:gd name="connsiteY8" fmla="*/ 2029112 h 2287912"/>
              <a:gd name="connsiteX9" fmla="*/ 1345814 w 6614057"/>
              <a:gd name="connsiteY9" fmla="*/ 2287912 h 2287912"/>
              <a:gd name="connsiteX10" fmla="*/ 1350456 w 6614057"/>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6019537 w 6614057"/>
              <a:gd name="connsiteY7" fmla="*/ 1805318 h 2287912"/>
              <a:gd name="connsiteX8" fmla="*/ 2224395 w 6614057"/>
              <a:gd name="connsiteY8" fmla="*/ 2029112 h 2287912"/>
              <a:gd name="connsiteX9" fmla="*/ 1345814 w 6614057"/>
              <a:gd name="connsiteY9" fmla="*/ 2287912 h 2287912"/>
              <a:gd name="connsiteX10" fmla="*/ 1350456 w 6614057"/>
              <a:gd name="connsiteY10" fmla="*/ 2033314 h 2287912"/>
              <a:gd name="connsiteX0" fmla="*/ 1350456 w 6613258"/>
              <a:gd name="connsiteY0" fmla="*/ 2033314 h 2287912"/>
              <a:gd name="connsiteX1" fmla="*/ 513863 w 6613258"/>
              <a:gd name="connsiteY1" fmla="*/ 1765006 h 2287912"/>
              <a:gd name="connsiteX2" fmla="*/ 115171 w 6613258"/>
              <a:gd name="connsiteY2" fmla="*/ 1342580 h 2287912"/>
              <a:gd name="connsiteX3" fmla="*/ 102543 w 6613258"/>
              <a:gd name="connsiteY3" fmla="*/ 588100 h 2287912"/>
              <a:gd name="connsiteX4" fmla="*/ 1322934 w 6613258"/>
              <a:gd name="connsiteY4" fmla="*/ 26992 h 2287912"/>
              <a:gd name="connsiteX5" fmla="*/ 5501613 w 6613258"/>
              <a:gd name="connsiteY5" fmla="*/ 173256 h 2287912"/>
              <a:gd name="connsiteX6" fmla="*/ 6613258 w 6613258"/>
              <a:gd name="connsiteY6" fmla="*/ 905322 h 2287912"/>
              <a:gd name="connsiteX7" fmla="*/ 6019537 w 6613258"/>
              <a:gd name="connsiteY7" fmla="*/ 1805318 h 2287912"/>
              <a:gd name="connsiteX8" fmla="*/ 2224395 w 6613258"/>
              <a:gd name="connsiteY8" fmla="*/ 2029112 h 2287912"/>
              <a:gd name="connsiteX9" fmla="*/ 1345814 w 6613258"/>
              <a:gd name="connsiteY9" fmla="*/ 2287912 h 2287912"/>
              <a:gd name="connsiteX10" fmla="*/ 1350456 w 6613258"/>
              <a:gd name="connsiteY10" fmla="*/ 2033314 h 2287912"/>
              <a:gd name="connsiteX0" fmla="*/ 1352720 w 6615522"/>
              <a:gd name="connsiteY0" fmla="*/ 2033314 h 2287912"/>
              <a:gd name="connsiteX1" fmla="*/ 566558 w 6615522"/>
              <a:gd name="connsiteY1" fmla="*/ 1742972 h 2287912"/>
              <a:gd name="connsiteX2" fmla="*/ 117435 w 6615522"/>
              <a:gd name="connsiteY2" fmla="*/ 1342580 h 2287912"/>
              <a:gd name="connsiteX3" fmla="*/ 104807 w 6615522"/>
              <a:gd name="connsiteY3" fmla="*/ 588100 h 2287912"/>
              <a:gd name="connsiteX4" fmla="*/ 1325198 w 6615522"/>
              <a:gd name="connsiteY4" fmla="*/ 26992 h 2287912"/>
              <a:gd name="connsiteX5" fmla="*/ 5503877 w 6615522"/>
              <a:gd name="connsiteY5" fmla="*/ 173256 h 2287912"/>
              <a:gd name="connsiteX6" fmla="*/ 6615522 w 6615522"/>
              <a:gd name="connsiteY6" fmla="*/ 905322 h 2287912"/>
              <a:gd name="connsiteX7" fmla="*/ 6021801 w 6615522"/>
              <a:gd name="connsiteY7" fmla="*/ 1805318 h 2287912"/>
              <a:gd name="connsiteX8" fmla="*/ 2226659 w 6615522"/>
              <a:gd name="connsiteY8" fmla="*/ 2029112 h 2287912"/>
              <a:gd name="connsiteX9" fmla="*/ 1348078 w 6615522"/>
              <a:gd name="connsiteY9" fmla="*/ 2287912 h 2287912"/>
              <a:gd name="connsiteX10" fmla="*/ 1352720 w 6615522"/>
              <a:gd name="connsiteY10" fmla="*/ 2033314 h 2287912"/>
              <a:gd name="connsiteX0" fmla="*/ 1390545 w 6615522"/>
              <a:gd name="connsiteY0" fmla="*/ 2011281 h 2287912"/>
              <a:gd name="connsiteX1" fmla="*/ 566558 w 6615522"/>
              <a:gd name="connsiteY1" fmla="*/ 1742972 h 2287912"/>
              <a:gd name="connsiteX2" fmla="*/ 117435 w 6615522"/>
              <a:gd name="connsiteY2" fmla="*/ 1342580 h 2287912"/>
              <a:gd name="connsiteX3" fmla="*/ 104807 w 6615522"/>
              <a:gd name="connsiteY3" fmla="*/ 588100 h 2287912"/>
              <a:gd name="connsiteX4" fmla="*/ 1325198 w 6615522"/>
              <a:gd name="connsiteY4" fmla="*/ 26992 h 2287912"/>
              <a:gd name="connsiteX5" fmla="*/ 5503877 w 6615522"/>
              <a:gd name="connsiteY5" fmla="*/ 173256 h 2287912"/>
              <a:gd name="connsiteX6" fmla="*/ 6615522 w 6615522"/>
              <a:gd name="connsiteY6" fmla="*/ 905322 h 2287912"/>
              <a:gd name="connsiteX7" fmla="*/ 6021801 w 6615522"/>
              <a:gd name="connsiteY7" fmla="*/ 1805318 h 2287912"/>
              <a:gd name="connsiteX8" fmla="*/ 2226659 w 6615522"/>
              <a:gd name="connsiteY8" fmla="*/ 2029112 h 2287912"/>
              <a:gd name="connsiteX9" fmla="*/ 1348078 w 6615522"/>
              <a:gd name="connsiteY9" fmla="*/ 2287912 h 2287912"/>
              <a:gd name="connsiteX10" fmla="*/ 1390545 w 6615522"/>
              <a:gd name="connsiteY10" fmla="*/ 2011281 h 2287912"/>
              <a:gd name="connsiteX0" fmla="*/ 1390545 w 6615522"/>
              <a:gd name="connsiteY0" fmla="*/ 2011281 h 2287912"/>
              <a:gd name="connsiteX1" fmla="*/ 566558 w 6615522"/>
              <a:gd name="connsiteY1" fmla="*/ 1742972 h 2287912"/>
              <a:gd name="connsiteX2" fmla="*/ 117435 w 6615522"/>
              <a:gd name="connsiteY2" fmla="*/ 1342580 h 2287912"/>
              <a:gd name="connsiteX3" fmla="*/ 104807 w 6615522"/>
              <a:gd name="connsiteY3" fmla="*/ 588100 h 2287912"/>
              <a:gd name="connsiteX4" fmla="*/ 1325198 w 6615522"/>
              <a:gd name="connsiteY4" fmla="*/ 26992 h 2287912"/>
              <a:gd name="connsiteX5" fmla="*/ 5503877 w 6615522"/>
              <a:gd name="connsiteY5" fmla="*/ 173256 h 2287912"/>
              <a:gd name="connsiteX6" fmla="*/ 6615522 w 6615522"/>
              <a:gd name="connsiteY6" fmla="*/ 905322 h 2287912"/>
              <a:gd name="connsiteX7" fmla="*/ 6021801 w 6615522"/>
              <a:gd name="connsiteY7" fmla="*/ 1805318 h 2287912"/>
              <a:gd name="connsiteX8" fmla="*/ 2226659 w 6615522"/>
              <a:gd name="connsiteY8" fmla="*/ 2029112 h 2287912"/>
              <a:gd name="connsiteX9" fmla="*/ 1348078 w 6615522"/>
              <a:gd name="connsiteY9" fmla="*/ 2287912 h 2287912"/>
              <a:gd name="connsiteX10" fmla="*/ 1390545 w 6615522"/>
              <a:gd name="connsiteY10" fmla="*/ 2011281 h 2287912"/>
              <a:gd name="connsiteX0" fmla="*/ 1392284 w 6617261"/>
              <a:gd name="connsiteY0" fmla="*/ 2011281 h 2287912"/>
              <a:gd name="connsiteX1" fmla="*/ 606122 w 6617261"/>
              <a:gd name="connsiteY1" fmla="*/ 1728283 h 2287912"/>
              <a:gd name="connsiteX2" fmla="*/ 119174 w 6617261"/>
              <a:gd name="connsiteY2" fmla="*/ 1342580 h 2287912"/>
              <a:gd name="connsiteX3" fmla="*/ 106546 w 6617261"/>
              <a:gd name="connsiteY3" fmla="*/ 588100 h 2287912"/>
              <a:gd name="connsiteX4" fmla="*/ 1326937 w 6617261"/>
              <a:gd name="connsiteY4" fmla="*/ 26992 h 2287912"/>
              <a:gd name="connsiteX5" fmla="*/ 5505616 w 6617261"/>
              <a:gd name="connsiteY5" fmla="*/ 173256 h 2287912"/>
              <a:gd name="connsiteX6" fmla="*/ 6617261 w 6617261"/>
              <a:gd name="connsiteY6" fmla="*/ 905322 h 2287912"/>
              <a:gd name="connsiteX7" fmla="*/ 6023540 w 6617261"/>
              <a:gd name="connsiteY7" fmla="*/ 1805318 h 2287912"/>
              <a:gd name="connsiteX8" fmla="*/ 2228398 w 6617261"/>
              <a:gd name="connsiteY8" fmla="*/ 2029112 h 2287912"/>
              <a:gd name="connsiteX9" fmla="*/ 1349817 w 6617261"/>
              <a:gd name="connsiteY9" fmla="*/ 2287912 h 2287912"/>
              <a:gd name="connsiteX10" fmla="*/ 1392284 w 6617261"/>
              <a:gd name="connsiteY10" fmla="*/ 2011281 h 2287912"/>
              <a:gd name="connsiteX0" fmla="*/ 1382461 w 6607438"/>
              <a:gd name="connsiteY0" fmla="*/ 2011281 h 2287912"/>
              <a:gd name="connsiteX1" fmla="*/ 596299 w 6607438"/>
              <a:gd name="connsiteY1" fmla="*/ 1728283 h 2287912"/>
              <a:gd name="connsiteX2" fmla="*/ 134568 w 6607438"/>
              <a:gd name="connsiteY2" fmla="*/ 1291168 h 2287912"/>
              <a:gd name="connsiteX3" fmla="*/ 96723 w 6607438"/>
              <a:gd name="connsiteY3" fmla="*/ 588100 h 2287912"/>
              <a:gd name="connsiteX4" fmla="*/ 1317114 w 6607438"/>
              <a:gd name="connsiteY4" fmla="*/ 26992 h 2287912"/>
              <a:gd name="connsiteX5" fmla="*/ 5495793 w 6607438"/>
              <a:gd name="connsiteY5" fmla="*/ 173256 h 2287912"/>
              <a:gd name="connsiteX6" fmla="*/ 6607438 w 6607438"/>
              <a:gd name="connsiteY6" fmla="*/ 905322 h 2287912"/>
              <a:gd name="connsiteX7" fmla="*/ 6013717 w 6607438"/>
              <a:gd name="connsiteY7" fmla="*/ 1805318 h 2287912"/>
              <a:gd name="connsiteX8" fmla="*/ 2218575 w 6607438"/>
              <a:gd name="connsiteY8" fmla="*/ 2029112 h 2287912"/>
              <a:gd name="connsiteX9" fmla="*/ 1339994 w 6607438"/>
              <a:gd name="connsiteY9" fmla="*/ 2287912 h 2287912"/>
              <a:gd name="connsiteX10" fmla="*/ 1382461 w 6607438"/>
              <a:gd name="connsiteY10" fmla="*/ 2011281 h 2287912"/>
              <a:gd name="connsiteX0" fmla="*/ 1346619 w 6571596"/>
              <a:gd name="connsiteY0" fmla="*/ 2009705 h 2286336"/>
              <a:gd name="connsiteX1" fmla="*/ 560457 w 6571596"/>
              <a:gd name="connsiteY1" fmla="*/ 1726707 h 2286336"/>
              <a:gd name="connsiteX2" fmla="*/ 98726 w 6571596"/>
              <a:gd name="connsiteY2" fmla="*/ 1289592 h 2286336"/>
              <a:gd name="connsiteX3" fmla="*/ 111313 w 6571596"/>
              <a:gd name="connsiteY3" fmla="*/ 564490 h 2286336"/>
              <a:gd name="connsiteX4" fmla="*/ 1281272 w 6571596"/>
              <a:gd name="connsiteY4" fmla="*/ 25416 h 2286336"/>
              <a:gd name="connsiteX5" fmla="*/ 5459951 w 6571596"/>
              <a:gd name="connsiteY5" fmla="*/ 171680 h 2286336"/>
              <a:gd name="connsiteX6" fmla="*/ 6571596 w 6571596"/>
              <a:gd name="connsiteY6" fmla="*/ 903746 h 2286336"/>
              <a:gd name="connsiteX7" fmla="*/ 5977875 w 6571596"/>
              <a:gd name="connsiteY7" fmla="*/ 1803742 h 2286336"/>
              <a:gd name="connsiteX8" fmla="*/ 2182733 w 6571596"/>
              <a:gd name="connsiteY8" fmla="*/ 2027536 h 2286336"/>
              <a:gd name="connsiteX9" fmla="*/ 1304152 w 6571596"/>
              <a:gd name="connsiteY9" fmla="*/ 2286336 h 2286336"/>
              <a:gd name="connsiteX10" fmla="*/ 1346619 w 6571596"/>
              <a:gd name="connsiteY10" fmla="*/ 2009705 h 2286336"/>
              <a:gd name="connsiteX0" fmla="*/ 1335993 w 6560970"/>
              <a:gd name="connsiteY0" fmla="*/ 2009705 h 2286336"/>
              <a:gd name="connsiteX1" fmla="*/ 549831 w 6560970"/>
              <a:gd name="connsiteY1" fmla="*/ 1726707 h 2286336"/>
              <a:gd name="connsiteX2" fmla="*/ 88100 w 6560970"/>
              <a:gd name="connsiteY2" fmla="*/ 1289592 h 2286336"/>
              <a:gd name="connsiteX3" fmla="*/ 100687 w 6560970"/>
              <a:gd name="connsiteY3" fmla="*/ 564490 h 2286336"/>
              <a:gd name="connsiteX4" fmla="*/ 1270646 w 6560970"/>
              <a:gd name="connsiteY4" fmla="*/ 25416 h 2286336"/>
              <a:gd name="connsiteX5" fmla="*/ 5449325 w 6560970"/>
              <a:gd name="connsiteY5" fmla="*/ 171680 h 2286336"/>
              <a:gd name="connsiteX6" fmla="*/ 6560970 w 6560970"/>
              <a:gd name="connsiteY6" fmla="*/ 903746 h 2286336"/>
              <a:gd name="connsiteX7" fmla="*/ 5967249 w 6560970"/>
              <a:gd name="connsiteY7" fmla="*/ 1803742 h 2286336"/>
              <a:gd name="connsiteX8" fmla="*/ 2172107 w 6560970"/>
              <a:gd name="connsiteY8" fmla="*/ 2027536 h 2286336"/>
              <a:gd name="connsiteX9" fmla="*/ 1293526 w 6560970"/>
              <a:gd name="connsiteY9" fmla="*/ 2286336 h 2286336"/>
              <a:gd name="connsiteX10" fmla="*/ 1335993 w 6560970"/>
              <a:gd name="connsiteY10" fmla="*/ 2009705 h 2286336"/>
              <a:gd name="connsiteX0" fmla="*/ 1320449 w 6545426"/>
              <a:gd name="connsiteY0" fmla="*/ 2009705 h 2286336"/>
              <a:gd name="connsiteX1" fmla="*/ 534287 w 6545426"/>
              <a:gd name="connsiteY1" fmla="*/ 1726707 h 2286336"/>
              <a:gd name="connsiteX2" fmla="*/ 72556 w 6545426"/>
              <a:gd name="connsiteY2" fmla="*/ 1289592 h 2286336"/>
              <a:gd name="connsiteX3" fmla="*/ 85143 w 6545426"/>
              <a:gd name="connsiteY3" fmla="*/ 564490 h 2286336"/>
              <a:gd name="connsiteX4" fmla="*/ 1255102 w 6545426"/>
              <a:gd name="connsiteY4" fmla="*/ 25416 h 2286336"/>
              <a:gd name="connsiteX5" fmla="*/ 5433781 w 6545426"/>
              <a:gd name="connsiteY5" fmla="*/ 171680 h 2286336"/>
              <a:gd name="connsiteX6" fmla="*/ 6545426 w 6545426"/>
              <a:gd name="connsiteY6" fmla="*/ 903746 h 2286336"/>
              <a:gd name="connsiteX7" fmla="*/ 5951705 w 6545426"/>
              <a:gd name="connsiteY7" fmla="*/ 1803742 h 2286336"/>
              <a:gd name="connsiteX8" fmla="*/ 2156563 w 6545426"/>
              <a:gd name="connsiteY8" fmla="*/ 2027536 h 2286336"/>
              <a:gd name="connsiteX9" fmla="*/ 1277982 w 6545426"/>
              <a:gd name="connsiteY9" fmla="*/ 2286336 h 2286336"/>
              <a:gd name="connsiteX10" fmla="*/ 1320449 w 6545426"/>
              <a:gd name="connsiteY10" fmla="*/ 2009705 h 2286336"/>
              <a:gd name="connsiteX0" fmla="*/ 1350191 w 6575168"/>
              <a:gd name="connsiteY0" fmla="*/ 2028838 h 2305469"/>
              <a:gd name="connsiteX1" fmla="*/ 564029 w 6575168"/>
              <a:gd name="connsiteY1" fmla="*/ 1745840 h 2305469"/>
              <a:gd name="connsiteX2" fmla="*/ 102298 w 6575168"/>
              <a:gd name="connsiteY2" fmla="*/ 1308725 h 2305469"/>
              <a:gd name="connsiteX3" fmla="*/ 114885 w 6575168"/>
              <a:gd name="connsiteY3" fmla="*/ 583623 h 2305469"/>
              <a:gd name="connsiteX4" fmla="*/ 1335277 w 6575168"/>
              <a:gd name="connsiteY4" fmla="*/ 22515 h 2305469"/>
              <a:gd name="connsiteX5" fmla="*/ 5463523 w 6575168"/>
              <a:gd name="connsiteY5" fmla="*/ 190813 h 2305469"/>
              <a:gd name="connsiteX6" fmla="*/ 6575168 w 6575168"/>
              <a:gd name="connsiteY6" fmla="*/ 922879 h 2305469"/>
              <a:gd name="connsiteX7" fmla="*/ 5981447 w 6575168"/>
              <a:gd name="connsiteY7" fmla="*/ 1822875 h 2305469"/>
              <a:gd name="connsiteX8" fmla="*/ 2186305 w 6575168"/>
              <a:gd name="connsiteY8" fmla="*/ 2046669 h 2305469"/>
              <a:gd name="connsiteX9" fmla="*/ 1307724 w 6575168"/>
              <a:gd name="connsiteY9" fmla="*/ 2305469 h 2305469"/>
              <a:gd name="connsiteX10" fmla="*/ 1350191 w 6575168"/>
              <a:gd name="connsiteY10" fmla="*/ 2028838 h 2305469"/>
              <a:gd name="connsiteX0" fmla="*/ 1350191 w 6575168"/>
              <a:gd name="connsiteY0" fmla="*/ 2028838 h 2305469"/>
              <a:gd name="connsiteX1" fmla="*/ 564029 w 6575168"/>
              <a:gd name="connsiteY1" fmla="*/ 1745840 h 2305469"/>
              <a:gd name="connsiteX2" fmla="*/ 102298 w 6575168"/>
              <a:gd name="connsiteY2" fmla="*/ 1308725 h 2305469"/>
              <a:gd name="connsiteX3" fmla="*/ 114885 w 6575168"/>
              <a:gd name="connsiteY3" fmla="*/ 583623 h 2305469"/>
              <a:gd name="connsiteX4" fmla="*/ 1335277 w 6575168"/>
              <a:gd name="connsiteY4" fmla="*/ 22515 h 2305469"/>
              <a:gd name="connsiteX5" fmla="*/ 5463523 w 6575168"/>
              <a:gd name="connsiteY5" fmla="*/ 190813 h 2305469"/>
              <a:gd name="connsiteX6" fmla="*/ 6575168 w 6575168"/>
              <a:gd name="connsiteY6" fmla="*/ 922879 h 2305469"/>
              <a:gd name="connsiteX7" fmla="*/ 5981447 w 6575168"/>
              <a:gd name="connsiteY7" fmla="*/ 1822875 h 2305469"/>
              <a:gd name="connsiteX8" fmla="*/ 2186305 w 6575168"/>
              <a:gd name="connsiteY8" fmla="*/ 2046669 h 2305469"/>
              <a:gd name="connsiteX9" fmla="*/ 1307724 w 6575168"/>
              <a:gd name="connsiteY9" fmla="*/ 2305469 h 2305469"/>
              <a:gd name="connsiteX10" fmla="*/ 1350191 w 6575168"/>
              <a:gd name="connsiteY10" fmla="*/ 2028838 h 2305469"/>
              <a:gd name="connsiteX0" fmla="*/ 1261706 w 6486683"/>
              <a:gd name="connsiteY0" fmla="*/ 2028838 h 2305469"/>
              <a:gd name="connsiteX1" fmla="*/ 475544 w 6486683"/>
              <a:gd name="connsiteY1" fmla="*/ 1745840 h 2305469"/>
              <a:gd name="connsiteX2" fmla="*/ 26400 w 6486683"/>
              <a:gd name="connsiteY2" fmla="*/ 583623 h 2305469"/>
              <a:gd name="connsiteX3" fmla="*/ 1246792 w 6486683"/>
              <a:gd name="connsiteY3" fmla="*/ 22515 h 2305469"/>
              <a:gd name="connsiteX4" fmla="*/ 5375038 w 6486683"/>
              <a:gd name="connsiteY4" fmla="*/ 190813 h 2305469"/>
              <a:gd name="connsiteX5" fmla="*/ 6486683 w 6486683"/>
              <a:gd name="connsiteY5" fmla="*/ 922879 h 2305469"/>
              <a:gd name="connsiteX6" fmla="*/ 5892962 w 6486683"/>
              <a:gd name="connsiteY6" fmla="*/ 1822875 h 2305469"/>
              <a:gd name="connsiteX7" fmla="*/ 2097820 w 6486683"/>
              <a:gd name="connsiteY7" fmla="*/ 2046669 h 2305469"/>
              <a:gd name="connsiteX8" fmla="*/ 1219239 w 6486683"/>
              <a:gd name="connsiteY8" fmla="*/ 2305469 h 2305469"/>
              <a:gd name="connsiteX9" fmla="*/ 1261706 w 6486683"/>
              <a:gd name="connsiteY9" fmla="*/ 2028838 h 2305469"/>
              <a:gd name="connsiteX0" fmla="*/ 1278912 w 6503889"/>
              <a:gd name="connsiteY0" fmla="*/ 2028838 h 2305469"/>
              <a:gd name="connsiteX1" fmla="*/ 366669 w 6503889"/>
              <a:gd name="connsiteY1" fmla="*/ 1650360 h 2305469"/>
              <a:gd name="connsiteX2" fmla="*/ 43606 w 6503889"/>
              <a:gd name="connsiteY2" fmla="*/ 583623 h 2305469"/>
              <a:gd name="connsiteX3" fmla="*/ 1263998 w 6503889"/>
              <a:gd name="connsiteY3" fmla="*/ 22515 h 2305469"/>
              <a:gd name="connsiteX4" fmla="*/ 5392244 w 6503889"/>
              <a:gd name="connsiteY4" fmla="*/ 190813 h 2305469"/>
              <a:gd name="connsiteX5" fmla="*/ 6503889 w 6503889"/>
              <a:gd name="connsiteY5" fmla="*/ 922879 h 2305469"/>
              <a:gd name="connsiteX6" fmla="*/ 5910168 w 6503889"/>
              <a:gd name="connsiteY6" fmla="*/ 1822875 h 2305469"/>
              <a:gd name="connsiteX7" fmla="*/ 2115026 w 6503889"/>
              <a:gd name="connsiteY7" fmla="*/ 2046669 h 2305469"/>
              <a:gd name="connsiteX8" fmla="*/ 1236445 w 6503889"/>
              <a:gd name="connsiteY8" fmla="*/ 2305469 h 2305469"/>
              <a:gd name="connsiteX9" fmla="*/ 1278912 w 6503889"/>
              <a:gd name="connsiteY9" fmla="*/ 2028838 h 2305469"/>
              <a:gd name="connsiteX0" fmla="*/ 1306915 w 6531892"/>
              <a:gd name="connsiteY0" fmla="*/ 2028838 h 2305469"/>
              <a:gd name="connsiteX1" fmla="*/ 268591 w 6531892"/>
              <a:gd name="connsiteY1" fmla="*/ 1643015 h 2305469"/>
              <a:gd name="connsiteX2" fmla="*/ 71609 w 6531892"/>
              <a:gd name="connsiteY2" fmla="*/ 583623 h 2305469"/>
              <a:gd name="connsiteX3" fmla="*/ 1292001 w 6531892"/>
              <a:gd name="connsiteY3" fmla="*/ 22515 h 2305469"/>
              <a:gd name="connsiteX4" fmla="*/ 5420247 w 6531892"/>
              <a:gd name="connsiteY4" fmla="*/ 190813 h 2305469"/>
              <a:gd name="connsiteX5" fmla="*/ 6531892 w 6531892"/>
              <a:gd name="connsiteY5" fmla="*/ 922879 h 2305469"/>
              <a:gd name="connsiteX6" fmla="*/ 5938171 w 6531892"/>
              <a:gd name="connsiteY6" fmla="*/ 1822875 h 2305469"/>
              <a:gd name="connsiteX7" fmla="*/ 2143029 w 6531892"/>
              <a:gd name="connsiteY7" fmla="*/ 2046669 h 2305469"/>
              <a:gd name="connsiteX8" fmla="*/ 1264448 w 6531892"/>
              <a:gd name="connsiteY8" fmla="*/ 2305469 h 2305469"/>
              <a:gd name="connsiteX9" fmla="*/ 1306915 w 6531892"/>
              <a:gd name="connsiteY9" fmla="*/ 2028838 h 2305469"/>
              <a:gd name="connsiteX0" fmla="*/ 1322733 w 6547710"/>
              <a:gd name="connsiteY0" fmla="*/ 2028838 h 2305469"/>
              <a:gd name="connsiteX1" fmla="*/ 284409 w 6547710"/>
              <a:gd name="connsiteY1" fmla="*/ 1643015 h 2305469"/>
              <a:gd name="connsiteX2" fmla="*/ 87427 w 6547710"/>
              <a:gd name="connsiteY2" fmla="*/ 583623 h 2305469"/>
              <a:gd name="connsiteX3" fmla="*/ 1307819 w 6547710"/>
              <a:gd name="connsiteY3" fmla="*/ 22515 h 2305469"/>
              <a:gd name="connsiteX4" fmla="*/ 5436065 w 6547710"/>
              <a:gd name="connsiteY4" fmla="*/ 190813 h 2305469"/>
              <a:gd name="connsiteX5" fmla="*/ 6547710 w 6547710"/>
              <a:gd name="connsiteY5" fmla="*/ 922879 h 2305469"/>
              <a:gd name="connsiteX6" fmla="*/ 5953989 w 6547710"/>
              <a:gd name="connsiteY6" fmla="*/ 1822875 h 2305469"/>
              <a:gd name="connsiteX7" fmla="*/ 2158847 w 6547710"/>
              <a:gd name="connsiteY7" fmla="*/ 2046669 h 2305469"/>
              <a:gd name="connsiteX8" fmla="*/ 1280266 w 6547710"/>
              <a:gd name="connsiteY8" fmla="*/ 2305469 h 2305469"/>
              <a:gd name="connsiteX9" fmla="*/ 1322733 w 6547710"/>
              <a:gd name="connsiteY9" fmla="*/ 2028838 h 2305469"/>
              <a:gd name="connsiteX0" fmla="*/ 1350725 w 6575702"/>
              <a:gd name="connsiteY0" fmla="*/ 2028838 h 2305469"/>
              <a:gd name="connsiteX1" fmla="*/ 312401 w 6575702"/>
              <a:gd name="connsiteY1" fmla="*/ 1643015 h 2305469"/>
              <a:gd name="connsiteX2" fmla="*/ 115419 w 6575702"/>
              <a:gd name="connsiteY2" fmla="*/ 583623 h 2305469"/>
              <a:gd name="connsiteX3" fmla="*/ 1335811 w 6575702"/>
              <a:gd name="connsiteY3" fmla="*/ 22515 h 2305469"/>
              <a:gd name="connsiteX4" fmla="*/ 5464057 w 6575702"/>
              <a:gd name="connsiteY4" fmla="*/ 190813 h 2305469"/>
              <a:gd name="connsiteX5" fmla="*/ 6575702 w 6575702"/>
              <a:gd name="connsiteY5" fmla="*/ 922879 h 2305469"/>
              <a:gd name="connsiteX6" fmla="*/ 5981981 w 6575702"/>
              <a:gd name="connsiteY6" fmla="*/ 1822875 h 2305469"/>
              <a:gd name="connsiteX7" fmla="*/ 2186839 w 6575702"/>
              <a:gd name="connsiteY7" fmla="*/ 2046669 h 2305469"/>
              <a:gd name="connsiteX8" fmla="*/ 1308258 w 6575702"/>
              <a:gd name="connsiteY8" fmla="*/ 2305469 h 2305469"/>
              <a:gd name="connsiteX9" fmla="*/ 1350725 w 6575702"/>
              <a:gd name="connsiteY9" fmla="*/ 2028838 h 2305469"/>
              <a:gd name="connsiteX0" fmla="*/ 1334698 w 6559675"/>
              <a:gd name="connsiteY0" fmla="*/ 2033414 h 2310045"/>
              <a:gd name="connsiteX1" fmla="*/ 296374 w 6559675"/>
              <a:gd name="connsiteY1" fmla="*/ 1647591 h 2310045"/>
              <a:gd name="connsiteX2" fmla="*/ 99392 w 6559675"/>
              <a:gd name="connsiteY2" fmla="*/ 654301 h 2310045"/>
              <a:gd name="connsiteX3" fmla="*/ 1319784 w 6559675"/>
              <a:gd name="connsiteY3" fmla="*/ 27091 h 2310045"/>
              <a:gd name="connsiteX4" fmla="*/ 5448030 w 6559675"/>
              <a:gd name="connsiteY4" fmla="*/ 195389 h 2310045"/>
              <a:gd name="connsiteX5" fmla="*/ 6559675 w 6559675"/>
              <a:gd name="connsiteY5" fmla="*/ 927455 h 2310045"/>
              <a:gd name="connsiteX6" fmla="*/ 5965954 w 6559675"/>
              <a:gd name="connsiteY6" fmla="*/ 1827451 h 2310045"/>
              <a:gd name="connsiteX7" fmla="*/ 2170812 w 6559675"/>
              <a:gd name="connsiteY7" fmla="*/ 2051245 h 2310045"/>
              <a:gd name="connsiteX8" fmla="*/ 1292231 w 6559675"/>
              <a:gd name="connsiteY8" fmla="*/ 2310045 h 2310045"/>
              <a:gd name="connsiteX9" fmla="*/ 1334698 w 6559675"/>
              <a:gd name="connsiteY9" fmla="*/ 2033414 h 2310045"/>
              <a:gd name="connsiteX0" fmla="*/ 1387100 w 6612077"/>
              <a:gd name="connsiteY0" fmla="*/ 2036495 h 2313126"/>
              <a:gd name="connsiteX1" fmla="*/ 348776 w 6612077"/>
              <a:gd name="connsiteY1" fmla="*/ 1650672 h 2313126"/>
              <a:gd name="connsiteX2" fmla="*/ 88753 w 6612077"/>
              <a:gd name="connsiteY2" fmla="*/ 701450 h 2313126"/>
              <a:gd name="connsiteX3" fmla="*/ 1372186 w 6612077"/>
              <a:gd name="connsiteY3" fmla="*/ 30172 h 2313126"/>
              <a:gd name="connsiteX4" fmla="*/ 5500432 w 6612077"/>
              <a:gd name="connsiteY4" fmla="*/ 198470 h 2313126"/>
              <a:gd name="connsiteX5" fmla="*/ 6612077 w 6612077"/>
              <a:gd name="connsiteY5" fmla="*/ 930536 h 2313126"/>
              <a:gd name="connsiteX6" fmla="*/ 6018356 w 6612077"/>
              <a:gd name="connsiteY6" fmla="*/ 1830532 h 2313126"/>
              <a:gd name="connsiteX7" fmla="*/ 2223214 w 6612077"/>
              <a:gd name="connsiteY7" fmla="*/ 2054326 h 2313126"/>
              <a:gd name="connsiteX8" fmla="*/ 1344633 w 6612077"/>
              <a:gd name="connsiteY8" fmla="*/ 2313126 h 2313126"/>
              <a:gd name="connsiteX9" fmla="*/ 1387100 w 6612077"/>
              <a:gd name="connsiteY9" fmla="*/ 2036495 h 2313126"/>
              <a:gd name="connsiteX0" fmla="*/ 1391247 w 6616224"/>
              <a:gd name="connsiteY0" fmla="*/ 2036495 h 2313126"/>
              <a:gd name="connsiteX1" fmla="*/ 352923 w 6616224"/>
              <a:gd name="connsiteY1" fmla="*/ 1650672 h 2313126"/>
              <a:gd name="connsiteX2" fmla="*/ 92900 w 6616224"/>
              <a:gd name="connsiteY2" fmla="*/ 701450 h 2313126"/>
              <a:gd name="connsiteX3" fmla="*/ 1376333 w 6616224"/>
              <a:gd name="connsiteY3" fmla="*/ 30172 h 2313126"/>
              <a:gd name="connsiteX4" fmla="*/ 5504579 w 6616224"/>
              <a:gd name="connsiteY4" fmla="*/ 198470 h 2313126"/>
              <a:gd name="connsiteX5" fmla="*/ 6616224 w 6616224"/>
              <a:gd name="connsiteY5" fmla="*/ 930536 h 2313126"/>
              <a:gd name="connsiteX6" fmla="*/ 6022503 w 6616224"/>
              <a:gd name="connsiteY6" fmla="*/ 1830532 h 2313126"/>
              <a:gd name="connsiteX7" fmla="*/ 2227361 w 6616224"/>
              <a:gd name="connsiteY7" fmla="*/ 2054326 h 2313126"/>
              <a:gd name="connsiteX8" fmla="*/ 1348780 w 6616224"/>
              <a:gd name="connsiteY8" fmla="*/ 2313126 h 2313126"/>
              <a:gd name="connsiteX9" fmla="*/ 1391247 w 6616224"/>
              <a:gd name="connsiteY9" fmla="*/ 2036495 h 2313126"/>
              <a:gd name="connsiteX0" fmla="*/ 1389139 w 6614116"/>
              <a:gd name="connsiteY0" fmla="*/ 2036495 h 2313126"/>
              <a:gd name="connsiteX1" fmla="*/ 350815 w 6614116"/>
              <a:gd name="connsiteY1" fmla="*/ 1650672 h 2313126"/>
              <a:gd name="connsiteX2" fmla="*/ 90792 w 6614116"/>
              <a:gd name="connsiteY2" fmla="*/ 701450 h 2313126"/>
              <a:gd name="connsiteX3" fmla="*/ 1374225 w 6614116"/>
              <a:gd name="connsiteY3" fmla="*/ 30172 h 2313126"/>
              <a:gd name="connsiteX4" fmla="*/ 5502471 w 6614116"/>
              <a:gd name="connsiteY4" fmla="*/ 198470 h 2313126"/>
              <a:gd name="connsiteX5" fmla="*/ 6614116 w 6614116"/>
              <a:gd name="connsiteY5" fmla="*/ 930536 h 2313126"/>
              <a:gd name="connsiteX6" fmla="*/ 6020395 w 6614116"/>
              <a:gd name="connsiteY6" fmla="*/ 1830532 h 2313126"/>
              <a:gd name="connsiteX7" fmla="*/ 2225253 w 6614116"/>
              <a:gd name="connsiteY7" fmla="*/ 2054326 h 2313126"/>
              <a:gd name="connsiteX8" fmla="*/ 1346672 w 6614116"/>
              <a:gd name="connsiteY8" fmla="*/ 2313126 h 2313126"/>
              <a:gd name="connsiteX9" fmla="*/ 1389139 w 6614116"/>
              <a:gd name="connsiteY9" fmla="*/ 2036495 h 2313126"/>
              <a:gd name="connsiteX0" fmla="*/ 1389139 w 6614116"/>
              <a:gd name="connsiteY0" fmla="*/ 2036495 h 2313126"/>
              <a:gd name="connsiteX1" fmla="*/ 350815 w 6614116"/>
              <a:gd name="connsiteY1" fmla="*/ 1650672 h 2313126"/>
              <a:gd name="connsiteX2" fmla="*/ 90792 w 6614116"/>
              <a:gd name="connsiteY2" fmla="*/ 701450 h 2313126"/>
              <a:gd name="connsiteX3" fmla="*/ 1374225 w 6614116"/>
              <a:gd name="connsiteY3" fmla="*/ 30172 h 2313126"/>
              <a:gd name="connsiteX4" fmla="*/ 5502471 w 6614116"/>
              <a:gd name="connsiteY4" fmla="*/ 198470 h 2313126"/>
              <a:gd name="connsiteX5" fmla="*/ 6614116 w 6614116"/>
              <a:gd name="connsiteY5" fmla="*/ 930536 h 2313126"/>
              <a:gd name="connsiteX6" fmla="*/ 6020395 w 6614116"/>
              <a:gd name="connsiteY6" fmla="*/ 1830532 h 2313126"/>
              <a:gd name="connsiteX7" fmla="*/ 2225253 w 6614116"/>
              <a:gd name="connsiteY7" fmla="*/ 2054326 h 2313126"/>
              <a:gd name="connsiteX8" fmla="*/ 1346672 w 6614116"/>
              <a:gd name="connsiteY8" fmla="*/ 2313126 h 2313126"/>
              <a:gd name="connsiteX9" fmla="*/ 1389139 w 6614116"/>
              <a:gd name="connsiteY9" fmla="*/ 2036495 h 2313126"/>
              <a:gd name="connsiteX0" fmla="*/ 1438885 w 6613429"/>
              <a:gd name="connsiteY0" fmla="*/ 2029150 h 2313126"/>
              <a:gd name="connsiteX1" fmla="*/ 350128 w 6613429"/>
              <a:gd name="connsiteY1" fmla="*/ 1650672 h 2313126"/>
              <a:gd name="connsiteX2" fmla="*/ 90105 w 6613429"/>
              <a:gd name="connsiteY2" fmla="*/ 701450 h 2313126"/>
              <a:gd name="connsiteX3" fmla="*/ 1373538 w 6613429"/>
              <a:gd name="connsiteY3" fmla="*/ 30172 h 2313126"/>
              <a:gd name="connsiteX4" fmla="*/ 5501784 w 6613429"/>
              <a:gd name="connsiteY4" fmla="*/ 198470 h 2313126"/>
              <a:gd name="connsiteX5" fmla="*/ 6613429 w 6613429"/>
              <a:gd name="connsiteY5" fmla="*/ 930536 h 2313126"/>
              <a:gd name="connsiteX6" fmla="*/ 6019708 w 6613429"/>
              <a:gd name="connsiteY6" fmla="*/ 1830532 h 2313126"/>
              <a:gd name="connsiteX7" fmla="*/ 2224566 w 6613429"/>
              <a:gd name="connsiteY7" fmla="*/ 2054326 h 2313126"/>
              <a:gd name="connsiteX8" fmla="*/ 1345985 w 6613429"/>
              <a:gd name="connsiteY8" fmla="*/ 2313126 h 2313126"/>
              <a:gd name="connsiteX9" fmla="*/ 1438885 w 6613429"/>
              <a:gd name="connsiteY9" fmla="*/ 2029150 h 2313126"/>
              <a:gd name="connsiteX0" fmla="*/ 1411781 w 6586325"/>
              <a:gd name="connsiteY0" fmla="*/ 2029150 h 2313126"/>
              <a:gd name="connsiteX1" fmla="*/ 323024 w 6586325"/>
              <a:gd name="connsiteY1" fmla="*/ 1650672 h 2313126"/>
              <a:gd name="connsiteX2" fmla="*/ 63001 w 6586325"/>
              <a:gd name="connsiteY2" fmla="*/ 701450 h 2313126"/>
              <a:gd name="connsiteX3" fmla="*/ 1346434 w 6586325"/>
              <a:gd name="connsiteY3" fmla="*/ 30172 h 2313126"/>
              <a:gd name="connsiteX4" fmla="*/ 5474680 w 6586325"/>
              <a:gd name="connsiteY4" fmla="*/ 198470 h 2313126"/>
              <a:gd name="connsiteX5" fmla="*/ 6586325 w 6586325"/>
              <a:gd name="connsiteY5" fmla="*/ 930536 h 2313126"/>
              <a:gd name="connsiteX6" fmla="*/ 5992604 w 6586325"/>
              <a:gd name="connsiteY6" fmla="*/ 1830532 h 2313126"/>
              <a:gd name="connsiteX7" fmla="*/ 2197462 w 6586325"/>
              <a:gd name="connsiteY7" fmla="*/ 2054326 h 2313126"/>
              <a:gd name="connsiteX8" fmla="*/ 1318881 w 6586325"/>
              <a:gd name="connsiteY8" fmla="*/ 2313126 h 2313126"/>
              <a:gd name="connsiteX9" fmla="*/ 1411781 w 6586325"/>
              <a:gd name="connsiteY9" fmla="*/ 2029150 h 2313126"/>
              <a:gd name="connsiteX0" fmla="*/ 1422251 w 6596795"/>
              <a:gd name="connsiteY0" fmla="*/ 2029150 h 2313126"/>
              <a:gd name="connsiteX1" fmla="*/ 333494 w 6596795"/>
              <a:gd name="connsiteY1" fmla="*/ 1650672 h 2313126"/>
              <a:gd name="connsiteX2" fmla="*/ 73471 w 6596795"/>
              <a:gd name="connsiteY2" fmla="*/ 701450 h 2313126"/>
              <a:gd name="connsiteX3" fmla="*/ 1356904 w 6596795"/>
              <a:gd name="connsiteY3" fmla="*/ 30172 h 2313126"/>
              <a:gd name="connsiteX4" fmla="*/ 5485150 w 6596795"/>
              <a:gd name="connsiteY4" fmla="*/ 198470 h 2313126"/>
              <a:gd name="connsiteX5" fmla="*/ 6596795 w 6596795"/>
              <a:gd name="connsiteY5" fmla="*/ 930536 h 2313126"/>
              <a:gd name="connsiteX6" fmla="*/ 6003074 w 6596795"/>
              <a:gd name="connsiteY6" fmla="*/ 1830532 h 2313126"/>
              <a:gd name="connsiteX7" fmla="*/ 2207932 w 6596795"/>
              <a:gd name="connsiteY7" fmla="*/ 2054326 h 2313126"/>
              <a:gd name="connsiteX8" fmla="*/ 1329351 w 6596795"/>
              <a:gd name="connsiteY8" fmla="*/ 2313126 h 2313126"/>
              <a:gd name="connsiteX9" fmla="*/ 1422251 w 6596795"/>
              <a:gd name="connsiteY9" fmla="*/ 2029150 h 2313126"/>
              <a:gd name="connsiteX0" fmla="*/ 1427107 w 6601651"/>
              <a:gd name="connsiteY0" fmla="*/ 2029150 h 2313126"/>
              <a:gd name="connsiteX1" fmla="*/ 338350 w 6601651"/>
              <a:gd name="connsiteY1" fmla="*/ 1650672 h 2313126"/>
              <a:gd name="connsiteX2" fmla="*/ 78327 w 6601651"/>
              <a:gd name="connsiteY2" fmla="*/ 701450 h 2313126"/>
              <a:gd name="connsiteX3" fmla="*/ 1361760 w 6601651"/>
              <a:gd name="connsiteY3" fmla="*/ 30172 h 2313126"/>
              <a:gd name="connsiteX4" fmla="*/ 5490006 w 6601651"/>
              <a:gd name="connsiteY4" fmla="*/ 198470 h 2313126"/>
              <a:gd name="connsiteX5" fmla="*/ 6601651 w 6601651"/>
              <a:gd name="connsiteY5" fmla="*/ 930536 h 2313126"/>
              <a:gd name="connsiteX6" fmla="*/ 6007930 w 6601651"/>
              <a:gd name="connsiteY6" fmla="*/ 1830532 h 2313126"/>
              <a:gd name="connsiteX7" fmla="*/ 2212788 w 6601651"/>
              <a:gd name="connsiteY7" fmla="*/ 2054326 h 2313126"/>
              <a:gd name="connsiteX8" fmla="*/ 1334207 w 6601651"/>
              <a:gd name="connsiteY8" fmla="*/ 2313126 h 2313126"/>
              <a:gd name="connsiteX9" fmla="*/ 1427107 w 6601651"/>
              <a:gd name="connsiteY9" fmla="*/ 2029150 h 2313126"/>
              <a:gd name="connsiteX0" fmla="*/ 1438040 w 6612584"/>
              <a:gd name="connsiteY0" fmla="*/ 2029150 h 2313126"/>
              <a:gd name="connsiteX1" fmla="*/ 349283 w 6612584"/>
              <a:gd name="connsiteY1" fmla="*/ 1650672 h 2313126"/>
              <a:gd name="connsiteX2" fmla="*/ 89260 w 6612584"/>
              <a:gd name="connsiteY2" fmla="*/ 701450 h 2313126"/>
              <a:gd name="connsiteX3" fmla="*/ 1372693 w 6612584"/>
              <a:gd name="connsiteY3" fmla="*/ 30172 h 2313126"/>
              <a:gd name="connsiteX4" fmla="*/ 5500939 w 6612584"/>
              <a:gd name="connsiteY4" fmla="*/ 198470 h 2313126"/>
              <a:gd name="connsiteX5" fmla="*/ 6612584 w 6612584"/>
              <a:gd name="connsiteY5" fmla="*/ 930536 h 2313126"/>
              <a:gd name="connsiteX6" fmla="*/ 6018863 w 6612584"/>
              <a:gd name="connsiteY6" fmla="*/ 1830532 h 2313126"/>
              <a:gd name="connsiteX7" fmla="*/ 2223721 w 6612584"/>
              <a:gd name="connsiteY7" fmla="*/ 2054326 h 2313126"/>
              <a:gd name="connsiteX8" fmla="*/ 1345140 w 6612584"/>
              <a:gd name="connsiteY8" fmla="*/ 2313126 h 2313126"/>
              <a:gd name="connsiteX9" fmla="*/ 1438040 w 6612584"/>
              <a:gd name="connsiteY9" fmla="*/ 2029150 h 2313126"/>
              <a:gd name="connsiteX0" fmla="*/ 1438040 w 6612584"/>
              <a:gd name="connsiteY0" fmla="*/ 2029150 h 2313126"/>
              <a:gd name="connsiteX1" fmla="*/ 349283 w 6612584"/>
              <a:gd name="connsiteY1" fmla="*/ 1650672 h 2313126"/>
              <a:gd name="connsiteX2" fmla="*/ 89260 w 6612584"/>
              <a:gd name="connsiteY2" fmla="*/ 701450 h 2313126"/>
              <a:gd name="connsiteX3" fmla="*/ 1372693 w 6612584"/>
              <a:gd name="connsiteY3" fmla="*/ 30172 h 2313126"/>
              <a:gd name="connsiteX4" fmla="*/ 5500939 w 6612584"/>
              <a:gd name="connsiteY4" fmla="*/ 198470 h 2313126"/>
              <a:gd name="connsiteX5" fmla="*/ 6612584 w 6612584"/>
              <a:gd name="connsiteY5" fmla="*/ 930536 h 2313126"/>
              <a:gd name="connsiteX6" fmla="*/ 6018863 w 6612584"/>
              <a:gd name="connsiteY6" fmla="*/ 1830532 h 2313126"/>
              <a:gd name="connsiteX7" fmla="*/ 2223721 w 6612584"/>
              <a:gd name="connsiteY7" fmla="*/ 2054326 h 2313126"/>
              <a:gd name="connsiteX8" fmla="*/ 1345140 w 6612584"/>
              <a:gd name="connsiteY8" fmla="*/ 2313126 h 2313126"/>
              <a:gd name="connsiteX9" fmla="*/ 1438040 w 6612584"/>
              <a:gd name="connsiteY9" fmla="*/ 2029150 h 2313126"/>
              <a:gd name="connsiteX0" fmla="*/ 1489345 w 6588239"/>
              <a:gd name="connsiteY0" fmla="*/ 2029150 h 2313126"/>
              <a:gd name="connsiteX1" fmla="*/ 324938 w 6588239"/>
              <a:gd name="connsiteY1" fmla="*/ 1650672 h 2313126"/>
              <a:gd name="connsiteX2" fmla="*/ 64915 w 6588239"/>
              <a:gd name="connsiteY2" fmla="*/ 701450 h 2313126"/>
              <a:gd name="connsiteX3" fmla="*/ 1348348 w 6588239"/>
              <a:gd name="connsiteY3" fmla="*/ 30172 h 2313126"/>
              <a:gd name="connsiteX4" fmla="*/ 5476594 w 6588239"/>
              <a:gd name="connsiteY4" fmla="*/ 198470 h 2313126"/>
              <a:gd name="connsiteX5" fmla="*/ 6588239 w 6588239"/>
              <a:gd name="connsiteY5" fmla="*/ 930536 h 2313126"/>
              <a:gd name="connsiteX6" fmla="*/ 5994518 w 6588239"/>
              <a:gd name="connsiteY6" fmla="*/ 1830532 h 2313126"/>
              <a:gd name="connsiteX7" fmla="*/ 2199376 w 6588239"/>
              <a:gd name="connsiteY7" fmla="*/ 2054326 h 2313126"/>
              <a:gd name="connsiteX8" fmla="*/ 1320795 w 6588239"/>
              <a:gd name="connsiteY8" fmla="*/ 2313126 h 2313126"/>
              <a:gd name="connsiteX9" fmla="*/ 1489345 w 6588239"/>
              <a:gd name="connsiteY9" fmla="*/ 2029150 h 2313126"/>
              <a:gd name="connsiteX0" fmla="*/ 1489345 w 6588239"/>
              <a:gd name="connsiteY0" fmla="*/ 2029150 h 2313126"/>
              <a:gd name="connsiteX1" fmla="*/ 324938 w 6588239"/>
              <a:gd name="connsiteY1" fmla="*/ 1650672 h 2313126"/>
              <a:gd name="connsiteX2" fmla="*/ 64915 w 6588239"/>
              <a:gd name="connsiteY2" fmla="*/ 701450 h 2313126"/>
              <a:gd name="connsiteX3" fmla="*/ 1348348 w 6588239"/>
              <a:gd name="connsiteY3" fmla="*/ 30172 h 2313126"/>
              <a:gd name="connsiteX4" fmla="*/ 5476594 w 6588239"/>
              <a:gd name="connsiteY4" fmla="*/ 198470 h 2313126"/>
              <a:gd name="connsiteX5" fmla="*/ 6588239 w 6588239"/>
              <a:gd name="connsiteY5" fmla="*/ 930536 h 2313126"/>
              <a:gd name="connsiteX6" fmla="*/ 5994518 w 6588239"/>
              <a:gd name="connsiteY6" fmla="*/ 1830532 h 2313126"/>
              <a:gd name="connsiteX7" fmla="*/ 2199376 w 6588239"/>
              <a:gd name="connsiteY7" fmla="*/ 2054326 h 2313126"/>
              <a:gd name="connsiteX8" fmla="*/ 1320795 w 6588239"/>
              <a:gd name="connsiteY8" fmla="*/ 2313126 h 2313126"/>
              <a:gd name="connsiteX9" fmla="*/ 1489345 w 6588239"/>
              <a:gd name="connsiteY9" fmla="*/ 2029150 h 2313126"/>
              <a:gd name="connsiteX0" fmla="*/ 1489345 w 6588239"/>
              <a:gd name="connsiteY0" fmla="*/ 2029150 h 2313126"/>
              <a:gd name="connsiteX1" fmla="*/ 324938 w 6588239"/>
              <a:gd name="connsiteY1" fmla="*/ 1650672 h 2313126"/>
              <a:gd name="connsiteX2" fmla="*/ 64915 w 6588239"/>
              <a:gd name="connsiteY2" fmla="*/ 701450 h 2313126"/>
              <a:gd name="connsiteX3" fmla="*/ 1348348 w 6588239"/>
              <a:gd name="connsiteY3" fmla="*/ 30172 h 2313126"/>
              <a:gd name="connsiteX4" fmla="*/ 5476594 w 6588239"/>
              <a:gd name="connsiteY4" fmla="*/ 198470 h 2313126"/>
              <a:gd name="connsiteX5" fmla="*/ 6588239 w 6588239"/>
              <a:gd name="connsiteY5" fmla="*/ 930536 h 2313126"/>
              <a:gd name="connsiteX6" fmla="*/ 5994518 w 6588239"/>
              <a:gd name="connsiteY6" fmla="*/ 1830532 h 2313126"/>
              <a:gd name="connsiteX7" fmla="*/ 2199376 w 6588239"/>
              <a:gd name="connsiteY7" fmla="*/ 2054326 h 2313126"/>
              <a:gd name="connsiteX8" fmla="*/ 1320795 w 6588239"/>
              <a:gd name="connsiteY8" fmla="*/ 2313126 h 2313126"/>
              <a:gd name="connsiteX9" fmla="*/ 1489345 w 6588239"/>
              <a:gd name="connsiteY9" fmla="*/ 2029150 h 2313126"/>
              <a:gd name="connsiteX0" fmla="*/ 1498750 w 6597644"/>
              <a:gd name="connsiteY0" fmla="*/ 2029150 h 2313126"/>
              <a:gd name="connsiteX1" fmla="*/ 298554 w 6597644"/>
              <a:gd name="connsiteY1" fmla="*/ 1654147 h 2313126"/>
              <a:gd name="connsiteX2" fmla="*/ 74320 w 6597644"/>
              <a:gd name="connsiteY2" fmla="*/ 701450 h 2313126"/>
              <a:gd name="connsiteX3" fmla="*/ 1357753 w 6597644"/>
              <a:gd name="connsiteY3" fmla="*/ 30172 h 2313126"/>
              <a:gd name="connsiteX4" fmla="*/ 5485999 w 6597644"/>
              <a:gd name="connsiteY4" fmla="*/ 198470 h 2313126"/>
              <a:gd name="connsiteX5" fmla="*/ 6597644 w 6597644"/>
              <a:gd name="connsiteY5" fmla="*/ 930536 h 2313126"/>
              <a:gd name="connsiteX6" fmla="*/ 6003923 w 6597644"/>
              <a:gd name="connsiteY6" fmla="*/ 1830532 h 2313126"/>
              <a:gd name="connsiteX7" fmla="*/ 2208781 w 6597644"/>
              <a:gd name="connsiteY7" fmla="*/ 2054326 h 2313126"/>
              <a:gd name="connsiteX8" fmla="*/ 1330200 w 6597644"/>
              <a:gd name="connsiteY8" fmla="*/ 2313126 h 2313126"/>
              <a:gd name="connsiteX9" fmla="*/ 1498750 w 6597644"/>
              <a:gd name="connsiteY9" fmla="*/ 2029150 h 2313126"/>
              <a:gd name="connsiteX0" fmla="*/ 1499850 w 6598744"/>
              <a:gd name="connsiteY0" fmla="*/ 2029150 h 2313126"/>
              <a:gd name="connsiteX1" fmla="*/ 299654 w 6598744"/>
              <a:gd name="connsiteY1" fmla="*/ 1654147 h 2313126"/>
              <a:gd name="connsiteX2" fmla="*/ 75420 w 6598744"/>
              <a:gd name="connsiteY2" fmla="*/ 701450 h 2313126"/>
              <a:gd name="connsiteX3" fmla="*/ 1358853 w 6598744"/>
              <a:gd name="connsiteY3" fmla="*/ 30172 h 2313126"/>
              <a:gd name="connsiteX4" fmla="*/ 5487099 w 6598744"/>
              <a:gd name="connsiteY4" fmla="*/ 198470 h 2313126"/>
              <a:gd name="connsiteX5" fmla="*/ 6598744 w 6598744"/>
              <a:gd name="connsiteY5" fmla="*/ 930536 h 2313126"/>
              <a:gd name="connsiteX6" fmla="*/ 6005023 w 6598744"/>
              <a:gd name="connsiteY6" fmla="*/ 1830532 h 2313126"/>
              <a:gd name="connsiteX7" fmla="*/ 2209881 w 6598744"/>
              <a:gd name="connsiteY7" fmla="*/ 2054326 h 2313126"/>
              <a:gd name="connsiteX8" fmla="*/ 1331300 w 6598744"/>
              <a:gd name="connsiteY8" fmla="*/ 2313126 h 2313126"/>
              <a:gd name="connsiteX9" fmla="*/ 1499850 w 6598744"/>
              <a:gd name="connsiteY9" fmla="*/ 2029150 h 2313126"/>
              <a:gd name="connsiteX0" fmla="*/ 1499850 w 6598744"/>
              <a:gd name="connsiteY0" fmla="*/ 2029150 h 2313126"/>
              <a:gd name="connsiteX1" fmla="*/ 299654 w 6598744"/>
              <a:gd name="connsiteY1" fmla="*/ 1654147 h 2313126"/>
              <a:gd name="connsiteX2" fmla="*/ 75420 w 6598744"/>
              <a:gd name="connsiteY2" fmla="*/ 701450 h 2313126"/>
              <a:gd name="connsiteX3" fmla="*/ 1358853 w 6598744"/>
              <a:gd name="connsiteY3" fmla="*/ 30172 h 2313126"/>
              <a:gd name="connsiteX4" fmla="*/ 5487099 w 6598744"/>
              <a:gd name="connsiteY4" fmla="*/ 198470 h 2313126"/>
              <a:gd name="connsiteX5" fmla="*/ 6598744 w 6598744"/>
              <a:gd name="connsiteY5" fmla="*/ 930536 h 2313126"/>
              <a:gd name="connsiteX6" fmla="*/ 6005023 w 6598744"/>
              <a:gd name="connsiteY6" fmla="*/ 1830532 h 2313126"/>
              <a:gd name="connsiteX7" fmla="*/ 2209881 w 6598744"/>
              <a:gd name="connsiteY7" fmla="*/ 2054326 h 2313126"/>
              <a:gd name="connsiteX8" fmla="*/ 1331300 w 6598744"/>
              <a:gd name="connsiteY8" fmla="*/ 2313126 h 2313126"/>
              <a:gd name="connsiteX9" fmla="*/ 1499850 w 6598744"/>
              <a:gd name="connsiteY9" fmla="*/ 2029150 h 2313126"/>
              <a:gd name="connsiteX0" fmla="*/ 1506919 w 6605813"/>
              <a:gd name="connsiteY0" fmla="*/ 2029150 h 2313126"/>
              <a:gd name="connsiteX1" fmla="*/ 306723 w 6605813"/>
              <a:gd name="connsiteY1" fmla="*/ 1654147 h 2313126"/>
              <a:gd name="connsiteX2" fmla="*/ 82489 w 6605813"/>
              <a:gd name="connsiteY2" fmla="*/ 701450 h 2313126"/>
              <a:gd name="connsiteX3" fmla="*/ 1365922 w 6605813"/>
              <a:gd name="connsiteY3" fmla="*/ 30172 h 2313126"/>
              <a:gd name="connsiteX4" fmla="*/ 5494168 w 6605813"/>
              <a:gd name="connsiteY4" fmla="*/ 198470 h 2313126"/>
              <a:gd name="connsiteX5" fmla="*/ 6605813 w 6605813"/>
              <a:gd name="connsiteY5" fmla="*/ 930536 h 2313126"/>
              <a:gd name="connsiteX6" fmla="*/ 6012092 w 6605813"/>
              <a:gd name="connsiteY6" fmla="*/ 1830532 h 2313126"/>
              <a:gd name="connsiteX7" fmla="*/ 2216950 w 6605813"/>
              <a:gd name="connsiteY7" fmla="*/ 2054326 h 2313126"/>
              <a:gd name="connsiteX8" fmla="*/ 1338369 w 6605813"/>
              <a:gd name="connsiteY8" fmla="*/ 2313126 h 2313126"/>
              <a:gd name="connsiteX9" fmla="*/ 1506919 w 6605813"/>
              <a:gd name="connsiteY9" fmla="*/ 2029150 h 2313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05813" h="2313126">
                <a:moveTo>
                  <a:pt x="1506919" y="2029150"/>
                </a:moveTo>
                <a:cubicBezTo>
                  <a:pt x="1417504" y="1839150"/>
                  <a:pt x="585881" y="1896278"/>
                  <a:pt x="306723" y="1654147"/>
                </a:cubicBezTo>
                <a:cubicBezTo>
                  <a:pt x="27565" y="1412016"/>
                  <a:pt x="-94044" y="972113"/>
                  <a:pt x="82489" y="701450"/>
                </a:cubicBezTo>
                <a:cubicBezTo>
                  <a:pt x="259022" y="430788"/>
                  <a:pt x="463975" y="114002"/>
                  <a:pt x="1365922" y="30172"/>
                </a:cubicBezTo>
                <a:cubicBezTo>
                  <a:pt x="2267869" y="-53658"/>
                  <a:pt x="4620853" y="48409"/>
                  <a:pt x="5494168" y="198470"/>
                </a:cubicBezTo>
                <a:cubicBezTo>
                  <a:pt x="6367483" y="348531"/>
                  <a:pt x="6547059" y="600421"/>
                  <a:pt x="6605813" y="930536"/>
                </a:cubicBezTo>
                <a:cubicBezTo>
                  <a:pt x="6583958" y="1261451"/>
                  <a:pt x="6667921" y="1584477"/>
                  <a:pt x="6012092" y="1830532"/>
                </a:cubicBezTo>
                <a:cubicBezTo>
                  <a:pt x="5356263" y="2076587"/>
                  <a:pt x="2425296" y="2046334"/>
                  <a:pt x="2216950" y="2054326"/>
                </a:cubicBezTo>
                <a:cubicBezTo>
                  <a:pt x="1882633" y="2207554"/>
                  <a:pt x="1465597" y="2294989"/>
                  <a:pt x="1338369" y="2313126"/>
                </a:cubicBezTo>
                <a:cubicBezTo>
                  <a:pt x="1524676" y="2124221"/>
                  <a:pt x="1506919" y="2029150"/>
                  <a:pt x="1506919" y="2029150"/>
                </a:cubicBezTo>
                <a:close/>
              </a:path>
            </a:pathLst>
          </a:custGeom>
          <a:solidFill>
            <a:schemeClr val="bg1"/>
          </a:solidFill>
          <a:ln w="19050"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82749E47-91E3-4256-A517-9E7E684EB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2079" y="312630"/>
            <a:ext cx="5737538" cy="2989690"/>
          </a:xfrm>
          <a:custGeom>
            <a:avLst/>
            <a:gdLst>
              <a:gd name="connsiteX0" fmla="*/ 1289525 w 6745768"/>
              <a:gd name="connsiteY0" fmla="*/ 2301903 h 2794242"/>
              <a:gd name="connsiteX1" fmla="*/ 182620 w 6745768"/>
              <a:gd name="connsiteY1" fmla="*/ 1797161 h 2794242"/>
              <a:gd name="connsiteX2" fmla="*/ 12857 w 6745768"/>
              <a:gd name="connsiteY2" fmla="*/ 794567 h 2794242"/>
              <a:gd name="connsiteX3" fmla="*/ 697283 w 6745768"/>
              <a:gd name="connsiteY3" fmla="*/ 56263 h 2794242"/>
              <a:gd name="connsiteX4" fmla="*/ 6042476 w 6745768"/>
              <a:gd name="connsiteY4" fmla="*/ 156302 h 2794242"/>
              <a:gd name="connsiteX5" fmla="*/ 6744264 w 6745768"/>
              <a:gd name="connsiteY5" fmla="*/ 865255 h 2794242"/>
              <a:gd name="connsiteX6" fmla="*/ 6299463 w 6745768"/>
              <a:gd name="connsiteY6" fmla="*/ 2129659 h 2794242"/>
              <a:gd name="connsiteX7" fmla="*/ 1843321 w 6745768"/>
              <a:gd name="connsiteY7" fmla="*/ 2302040 h 2794242"/>
              <a:gd name="connsiteX8" fmla="*/ 1297241 w 6745768"/>
              <a:gd name="connsiteY8" fmla="*/ 2794243 h 2794242"/>
              <a:gd name="connsiteX9" fmla="*/ 1289525 w 6745768"/>
              <a:gd name="connsiteY9" fmla="*/ 2301903 h 2794242"/>
              <a:gd name="connsiteX0" fmla="*/ 1289525 w 6745768"/>
              <a:gd name="connsiteY0" fmla="*/ 2301903 h 2633547"/>
              <a:gd name="connsiteX1" fmla="*/ 182620 w 6745768"/>
              <a:gd name="connsiteY1" fmla="*/ 1797161 h 2633547"/>
              <a:gd name="connsiteX2" fmla="*/ 12857 w 6745768"/>
              <a:gd name="connsiteY2" fmla="*/ 794567 h 2633547"/>
              <a:gd name="connsiteX3" fmla="*/ 697283 w 6745768"/>
              <a:gd name="connsiteY3" fmla="*/ 56263 h 2633547"/>
              <a:gd name="connsiteX4" fmla="*/ 6042476 w 6745768"/>
              <a:gd name="connsiteY4" fmla="*/ 156302 h 2633547"/>
              <a:gd name="connsiteX5" fmla="*/ 6744264 w 6745768"/>
              <a:gd name="connsiteY5" fmla="*/ 865255 h 2633547"/>
              <a:gd name="connsiteX6" fmla="*/ 6299463 w 6745768"/>
              <a:gd name="connsiteY6" fmla="*/ 2129659 h 2633547"/>
              <a:gd name="connsiteX7" fmla="*/ 1843321 w 6745768"/>
              <a:gd name="connsiteY7" fmla="*/ 2302040 h 2633547"/>
              <a:gd name="connsiteX8" fmla="*/ 1297241 w 6745768"/>
              <a:gd name="connsiteY8" fmla="*/ 2633547 h 2633547"/>
              <a:gd name="connsiteX9" fmla="*/ 1289525 w 6745768"/>
              <a:gd name="connsiteY9" fmla="*/ 2301903 h 2633547"/>
              <a:gd name="connsiteX0" fmla="*/ 1289525 w 6745768"/>
              <a:gd name="connsiteY0" fmla="*/ 2301903 h 2588909"/>
              <a:gd name="connsiteX1" fmla="*/ 182620 w 6745768"/>
              <a:gd name="connsiteY1" fmla="*/ 1797161 h 2588909"/>
              <a:gd name="connsiteX2" fmla="*/ 12857 w 6745768"/>
              <a:gd name="connsiteY2" fmla="*/ 794567 h 2588909"/>
              <a:gd name="connsiteX3" fmla="*/ 697283 w 6745768"/>
              <a:gd name="connsiteY3" fmla="*/ 56263 h 2588909"/>
              <a:gd name="connsiteX4" fmla="*/ 6042476 w 6745768"/>
              <a:gd name="connsiteY4" fmla="*/ 156302 h 2588909"/>
              <a:gd name="connsiteX5" fmla="*/ 6744264 w 6745768"/>
              <a:gd name="connsiteY5" fmla="*/ 865255 h 2588909"/>
              <a:gd name="connsiteX6" fmla="*/ 6299463 w 6745768"/>
              <a:gd name="connsiteY6" fmla="*/ 2129659 h 2588909"/>
              <a:gd name="connsiteX7" fmla="*/ 1843321 w 6745768"/>
              <a:gd name="connsiteY7" fmla="*/ 2302040 h 2588909"/>
              <a:gd name="connsiteX8" fmla="*/ 1321290 w 6745768"/>
              <a:gd name="connsiteY8" fmla="*/ 2588909 h 2588909"/>
              <a:gd name="connsiteX9" fmla="*/ 1289525 w 6745768"/>
              <a:gd name="connsiteY9" fmla="*/ 2301903 h 2588909"/>
              <a:gd name="connsiteX0" fmla="*/ 1289525 w 6745768"/>
              <a:gd name="connsiteY0" fmla="*/ 2301903 h 2588909"/>
              <a:gd name="connsiteX1" fmla="*/ 182620 w 6745768"/>
              <a:gd name="connsiteY1" fmla="*/ 1797161 h 2588909"/>
              <a:gd name="connsiteX2" fmla="*/ 12857 w 6745768"/>
              <a:gd name="connsiteY2" fmla="*/ 794567 h 2588909"/>
              <a:gd name="connsiteX3" fmla="*/ 697283 w 6745768"/>
              <a:gd name="connsiteY3" fmla="*/ 56263 h 2588909"/>
              <a:gd name="connsiteX4" fmla="*/ 6042476 w 6745768"/>
              <a:gd name="connsiteY4" fmla="*/ 156302 h 2588909"/>
              <a:gd name="connsiteX5" fmla="*/ 6744264 w 6745768"/>
              <a:gd name="connsiteY5" fmla="*/ 865255 h 2588909"/>
              <a:gd name="connsiteX6" fmla="*/ 6299463 w 6745768"/>
              <a:gd name="connsiteY6" fmla="*/ 2129659 h 2588909"/>
              <a:gd name="connsiteX7" fmla="*/ 1843321 w 6745768"/>
              <a:gd name="connsiteY7" fmla="*/ 2302040 h 2588909"/>
              <a:gd name="connsiteX8" fmla="*/ 1321290 w 6745768"/>
              <a:gd name="connsiteY8" fmla="*/ 2588909 h 2588909"/>
              <a:gd name="connsiteX9" fmla="*/ 1289525 w 6745768"/>
              <a:gd name="connsiteY9" fmla="*/ 2301903 h 2588909"/>
              <a:gd name="connsiteX0" fmla="*/ 1289525 w 6813483"/>
              <a:gd name="connsiteY0" fmla="*/ 2301903 h 2588909"/>
              <a:gd name="connsiteX1" fmla="*/ 182620 w 6813483"/>
              <a:gd name="connsiteY1" fmla="*/ 1797161 h 2588909"/>
              <a:gd name="connsiteX2" fmla="*/ 12857 w 6813483"/>
              <a:gd name="connsiteY2" fmla="*/ 794567 h 2588909"/>
              <a:gd name="connsiteX3" fmla="*/ 697283 w 6813483"/>
              <a:gd name="connsiteY3" fmla="*/ 56263 h 2588909"/>
              <a:gd name="connsiteX4" fmla="*/ 6042476 w 6813483"/>
              <a:gd name="connsiteY4" fmla="*/ 156302 h 2588909"/>
              <a:gd name="connsiteX5" fmla="*/ 6744264 w 6813483"/>
              <a:gd name="connsiteY5" fmla="*/ 865255 h 2588909"/>
              <a:gd name="connsiteX6" fmla="*/ 6299463 w 6813483"/>
              <a:gd name="connsiteY6" fmla="*/ 2129659 h 2588909"/>
              <a:gd name="connsiteX7" fmla="*/ 1855346 w 6813483"/>
              <a:gd name="connsiteY7" fmla="*/ 2302040 h 2588909"/>
              <a:gd name="connsiteX8" fmla="*/ 1321290 w 6813483"/>
              <a:gd name="connsiteY8" fmla="*/ 2588909 h 2588909"/>
              <a:gd name="connsiteX9" fmla="*/ 1289525 w 6813483"/>
              <a:gd name="connsiteY9" fmla="*/ 2301903 h 2588909"/>
              <a:gd name="connsiteX0" fmla="*/ 1289525 w 6813483"/>
              <a:gd name="connsiteY0" fmla="*/ 2301903 h 2588909"/>
              <a:gd name="connsiteX1" fmla="*/ 182620 w 6813483"/>
              <a:gd name="connsiteY1" fmla="*/ 1797161 h 2588909"/>
              <a:gd name="connsiteX2" fmla="*/ 12857 w 6813483"/>
              <a:gd name="connsiteY2" fmla="*/ 794567 h 2588909"/>
              <a:gd name="connsiteX3" fmla="*/ 697283 w 6813483"/>
              <a:gd name="connsiteY3" fmla="*/ 56263 h 2588909"/>
              <a:gd name="connsiteX4" fmla="*/ 6042476 w 6813483"/>
              <a:gd name="connsiteY4" fmla="*/ 156302 h 2588909"/>
              <a:gd name="connsiteX5" fmla="*/ 6744264 w 6813483"/>
              <a:gd name="connsiteY5" fmla="*/ 865255 h 2588909"/>
              <a:gd name="connsiteX6" fmla="*/ 6299463 w 6813483"/>
              <a:gd name="connsiteY6" fmla="*/ 2129659 h 2588909"/>
              <a:gd name="connsiteX7" fmla="*/ 1855346 w 6813483"/>
              <a:gd name="connsiteY7" fmla="*/ 2302040 h 2588909"/>
              <a:gd name="connsiteX8" fmla="*/ 1321290 w 6813483"/>
              <a:gd name="connsiteY8" fmla="*/ 2588909 h 2588909"/>
              <a:gd name="connsiteX9" fmla="*/ 1289525 w 6813483"/>
              <a:gd name="connsiteY9" fmla="*/ 2301903 h 2588909"/>
              <a:gd name="connsiteX0" fmla="*/ 1289525 w 6745768"/>
              <a:gd name="connsiteY0" fmla="*/ 2301903 h 2588909"/>
              <a:gd name="connsiteX1" fmla="*/ 182620 w 6745768"/>
              <a:gd name="connsiteY1" fmla="*/ 1797161 h 2588909"/>
              <a:gd name="connsiteX2" fmla="*/ 12857 w 6745768"/>
              <a:gd name="connsiteY2" fmla="*/ 794567 h 2588909"/>
              <a:gd name="connsiteX3" fmla="*/ 697283 w 6745768"/>
              <a:gd name="connsiteY3" fmla="*/ 56263 h 2588909"/>
              <a:gd name="connsiteX4" fmla="*/ 6042476 w 6745768"/>
              <a:gd name="connsiteY4" fmla="*/ 156302 h 2588909"/>
              <a:gd name="connsiteX5" fmla="*/ 6744264 w 6745768"/>
              <a:gd name="connsiteY5" fmla="*/ 865255 h 2588909"/>
              <a:gd name="connsiteX6" fmla="*/ 6046952 w 6745768"/>
              <a:gd name="connsiteY6" fmla="*/ 2129659 h 2588909"/>
              <a:gd name="connsiteX7" fmla="*/ 1855346 w 6745768"/>
              <a:gd name="connsiteY7" fmla="*/ 2302040 h 2588909"/>
              <a:gd name="connsiteX8" fmla="*/ 1321290 w 6745768"/>
              <a:gd name="connsiteY8" fmla="*/ 2588909 h 2588909"/>
              <a:gd name="connsiteX9" fmla="*/ 1289525 w 6745768"/>
              <a:gd name="connsiteY9" fmla="*/ 2301903 h 2588909"/>
              <a:gd name="connsiteX0" fmla="*/ 1289525 w 6745768"/>
              <a:gd name="connsiteY0" fmla="*/ 2301903 h 2588909"/>
              <a:gd name="connsiteX1" fmla="*/ 182620 w 6745768"/>
              <a:gd name="connsiteY1" fmla="*/ 1797161 h 2588909"/>
              <a:gd name="connsiteX2" fmla="*/ 12857 w 6745768"/>
              <a:gd name="connsiteY2" fmla="*/ 794567 h 2588909"/>
              <a:gd name="connsiteX3" fmla="*/ 697283 w 6745768"/>
              <a:gd name="connsiteY3" fmla="*/ 56263 h 2588909"/>
              <a:gd name="connsiteX4" fmla="*/ 6042476 w 6745768"/>
              <a:gd name="connsiteY4" fmla="*/ 156302 h 2588909"/>
              <a:gd name="connsiteX5" fmla="*/ 6744264 w 6745768"/>
              <a:gd name="connsiteY5" fmla="*/ 865255 h 2588909"/>
              <a:gd name="connsiteX6" fmla="*/ 5926709 w 6745768"/>
              <a:gd name="connsiteY6" fmla="*/ 2129659 h 2588909"/>
              <a:gd name="connsiteX7" fmla="*/ 1855346 w 6745768"/>
              <a:gd name="connsiteY7" fmla="*/ 2302040 h 2588909"/>
              <a:gd name="connsiteX8" fmla="*/ 1321290 w 6745768"/>
              <a:gd name="connsiteY8" fmla="*/ 2588909 h 2588909"/>
              <a:gd name="connsiteX9" fmla="*/ 1289525 w 6745768"/>
              <a:gd name="connsiteY9" fmla="*/ 2301903 h 2588909"/>
              <a:gd name="connsiteX0" fmla="*/ 1289525 w 6745768"/>
              <a:gd name="connsiteY0" fmla="*/ 2301903 h 2555846"/>
              <a:gd name="connsiteX1" fmla="*/ 182620 w 6745768"/>
              <a:gd name="connsiteY1" fmla="*/ 1797161 h 2555846"/>
              <a:gd name="connsiteX2" fmla="*/ 12857 w 6745768"/>
              <a:gd name="connsiteY2" fmla="*/ 794567 h 2555846"/>
              <a:gd name="connsiteX3" fmla="*/ 697283 w 6745768"/>
              <a:gd name="connsiteY3" fmla="*/ 56263 h 2555846"/>
              <a:gd name="connsiteX4" fmla="*/ 6042476 w 6745768"/>
              <a:gd name="connsiteY4" fmla="*/ 156302 h 2555846"/>
              <a:gd name="connsiteX5" fmla="*/ 6744264 w 6745768"/>
              <a:gd name="connsiteY5" fmla="*/ 865255 h 2555846"/>
              <a:gd name="connsiteX6" fmla="*/ 5926709 w 6745768"/>
              <a:gd name="connsiteY6" fmla="*/ 2129659 h 2555846"/>
              <a:gd name="connsiteX7" fmla="*/ 1855346 w 6745768"/>
              <a:gd name="connsiteY7" fmla="*/ 2302040 h 2555846"/>
              <a:gd name="connsiteX8" fmla="*/ 1321290 w 6745768"/>
              <a:gd name="connsiteY8" fmla="*/ 2555846 h 2555846"/>
              <a:gd name="connsiteX9" fmla="*/ 1289525 w 6745768"/>
              <a:gd name="connsiteY9" fmla="*/ 2301903 h 2555846"/>
              <a:gd name="connsiteX0" fmla="*/ 1289525 w 6745768"/>
              <a:gd name="connsiteY0" fmla="*/ 2301903 h 2555846"/>
              <a:gd name="connsiteX1" fmla="*/ 182620 w 6745768"/>
              <a:gd name="connsiteY1" fmla="*/ 1797161 h 2555846"/>
              <a:gd name="connsiteX2" fmla="*/ 12857 w 6745768"/>
              <a:gd name="connsiteY2" fmla="*/ 794567 h 2555846"/>
              <a:gd name="connsiteX3" fmla="*/ 697283 w 6745768"/>
              <a:gd name="connsiteY3" fmla="*/ 56263 h 2555846"/>
              <a:gd name="connsiteX4" fmla="*/ 6042476 w 6745768"/>
              <a:gd name="connsiteY4" fmla="*/ 156302 h 2555846"/>
              <a:gd name="connsiteX5" fmla="*/ 6744264 w 6745768"/>
              <a:gd name="connsiteY5" fmla="*/ 865255 h 2555846"/>
              <a:gd name="connsiteX6" fmla="*/ 5926709 w 6745768"/>
              <a:gd name="connsiteY6" fmla="*/ 2129659 h 2555846"/>
              <a:gd name="connsiteX7" fmla="*/ 1855346 w 6745768"/>
              <a:gd name="connsiteY7" fmla="*/ 2302040 h 2555846"/>
              <a:gd name="connsiteX8" fmla="*/ 1321290 w 6745768"/>
              <a:gd name="connsiteY8" fmla="*/ 2555846 h 2555846"/>
              <a:gd name="connsiteX9" fmla="*/ 1289525 w 6745768"/>
              <a:gd name="connsiteY9" fmla="*/ 2301903 h 2555846"/>
              <a:gd name="connsiteX0" fmla="*/ 1289525 w 6745768"/>
              <a:gd name="connsiteY0" fmla="*/ 2301903 h 2522783"/>
              <a:gd name="connsiteX1" fmla="*/ 182620 w 6745768"/>
              <a:gd name="connsiteY1" fmla="*/ 1797161 h 2522783"/>
              <a:gd name="connsiteX2" fmla="*/ 12857 w 6745768"/>
              <a:gd name="connsiteY2" fmla="*/ 794567 h 2522783"/>
              <a:gd name="connsiteX3" fmla="*/ 697283 w 6745768"/>
              <a:gd name="connsiteY3" fmla="*/ 56263 h 2522783"/>
              <a:gd name="connsiteX4" fmla="*/ 6042476 w 6745768"/>
              <a:gd name="connsiteY4" fmla="*/ 156302 h 2522783"/>
              <a:gd name="connsiteX5" fmla="*/ 6744264 w 6745768"/>
              <a:gd name="connsiteY5" fmla="*/ 865255 h 2522783"/>
              <a:gd name="connsiteX6" fmla="*/ 5926709 w 6745768"/>
              <a:gd name="connsiteY6" fmla="*/ 2129659 h 2522783"/>
              <a:gd name="connsiteX7" fmla="*/ 1855346 w 6745768"/>
              <a:gd name="connsiteY7" fmla="*/ 2302040 h 2522783"/>
              <a:gd name="connsiteX8" fmla="*/ 1303420 w 6745768"/>
              <a:gd name="connsiteY8" fmla="*/ 2522783 h 2522783"/>
              <a:gd name="connsiteX9" fmla="*/ 1289525 w 6745768"/>
              <a:gd name="connsiteY9" fmla="*/ 2301903 h 2522783"/>
              <a:gd name="connsiteX0" fmla="*/ 1289525 w 6745768"/>
              <a:gd name="connsiteY0" fmla="*/ 2301903 h 2522783"/>
              <a:gd name="connsiteX1" fmla="*/ 182620 w 6745768"/>
              <a:gd name="connsiteY1" fmla="*/ 1797161 h 2522783"/>
              <a:gd name="connsiteX2" fmla="*/ 12857 w 6745768"/>
              <a:gd name="connsiteY2" fmla="*/ 794567 h 2522783"/>
              <a:gd name="connsiteX3" fmla="*/ 697283 w 6745768"/>
              <a:gd name="connsiteY3" fmla="*/ 56263 h 2522783"/>
              <a:gd name="connsiteX4" fmla="*/ 6042476 w 6745768"/>
              <a:gd name="connsiteY4" fmla="*/ 156302 h 2522783"/>
              <a:gd name="connsiteX5" fmla="*/ 6744264 w 6745768"/>
              <a:gd name="connsiteY5" fmla="*/ 865255 h 2522783"/>
              <a:gd name="connsiteX6" fmla="*/ 5926709 w 6745768"/>
              <a:gd name="connsiteY6" fmla="*/ 2129659 h 2522783"/>
              <a:gd name="connsiteX7" fmla="*/ 1855346 w 6745768"/>
              <a:gd name="connsiteY7" fmla="*/ 2302040 h 2522783"/>
              <a:gd name="connsiteX8" fmla="*/ 1303420 w 6745768"/>
              <a:gd name="connsiteY8" fmla="*/ 2522783 h 2522783"/>
              <a:gd name="connsiteX9" fmla="*/ 1289525 w 6745768"/>
              <a:gd name="connsiteY9" fmla="*/ 2301903 h 2522783"/>
              <a:gd name="connsiteX0" fmla="*/ 1289525 w 6745768"/>
              <a:gd name="connsiteY0" fmla="*/ 2301903 h 2522783"/>
              <a:gd name="connsiteX1" fmla="*/ 182620 w 6745768"/>
              <a:gd name="connsiteY1" fmla="*/ 1797161 h 2522783"/>
              <a:gd name="connsiteX2" fmla="*/ 12857 w 6745768"/>
              <a:gd name="connsiteY2" fmla="*/ 794567 h 2522783"/>
              <a:gd name="connsiteX3" fmla="*/ 697283 w 6745768"/>
              <a:gd name="connsiteY3" fmla="*/ 56263 h 2522783"/>
              <a:gd name="connsiteX4" fmla="*/ 6042476 w 6745768"/>
              <a:gd name="connsiteY4" fmla="*/ 156302 h 2522783"/>
              <a:gd name="connsiteX5" fmla="*/ 6744264 w 6745768"/>
              <a:gd name="connsiteY5" fmla="*/ 865255 h 2522783"/>
              <a:gd name="connsiteX6" fmla="*/ 5926709 w 6745768"/>
              <a:gd name="connsiteY6" fmla="*/ 2129659 h 2522783"/>
              <a:gd name="connsiteX7" fmla="*/ 2018095 w 6745768"/>
              <a:gd name="connsiteY7" fmla="*/ 2302040 h 2522783"/>
              <a:gd name="connsiteX8" fmla="*/ 1303420 w 6745768"/>
              <a:gd name="connsiteY8" fmla="*/ 2522783 h 2522783"/>
              <a:gd name="connsiteX9" fmla="*/ 1289525 w 6745768"/>
              <a:gd name="connsiteY9" fmla="*/ 2301903 h 2522783"/>
              <a:gd name="connsiteX0" fmla="*/ 1289525 w 6745768"/>
              <a:gd name="connsiteY0" fmla="*/ 2301903 h 2502083"/>
              <a:gd name="connsiteX1" fmla="*/ 182620 w 6745768"/>
              <a:gd name="connsiteY1" fmla="*/ 1797161 h 2502083"/>
              <a:gd name="connsiteX2" fmla="*/ 12857 w 6745768"/>
              <a:gd name="connsiteY2" fmla="*/ 794567 h 2502083"/>
              <a:gd name="connsiteX3" fmla="*/ 697283 w 6745768"/>
              <a:gd name="connsiteY3" fmla="*/ 56263 h 2502083"/>
              <a:gd name="connsiteX4" fmla="*/ 6042476 w 6745768"/>
              <a:gd name="connsiteY4" fmla="*/ 156302 h 2502083"/>
              <a:gd name="connsiteX5" fmla="*/ 6744264 w 6745768"/>
              <a:gd name="connsiteY5" fmla="*/ 865255 h 2502083"/>
              <a:gd name="connsiteX6" fmla="*/ 5926709 w 6745768"/>
              <a:gd name="connsiteY6" fmla="*/ 2129659 h 2502083"/>
              <a:gd name="connsiteX7" fmla="*/ 2018095 w 6745768"/>
              <a:gd name="connsiteY7" fmla="*/ 2302040 h 2502083"/>
              <a:gd name="connsiteX8" fmla="*/ 1303420 w 6745768"/>
              <a:gd name="connsiteY8" fmla="*/ 2502083 h 2502083"/>
              <a:gd name="connsiteX9" fmla="*/ 1289525 w 6745768"/>
              <a:gd name="connsiteY9" fmla="*/ 2301903 h 2502083"/>
              <a:gd name="connsiteX0" fmla="*/ 1198511 w 6749690"/>
              <a:gd name="connsiteY0" fmla="*/ 2291553 h 2502083"/>
              <a:gd name="connsiteX1" fmla="*/ 186542 w 6749690"/>
              <a:gd name="connsiteY1" fmla="*/ 1797161 h 2502083"/>
              <a:gd name="connsiteX2" fmla="*/ 16779 w 6749690"/>
              <a:gd name="connsiteY2" fmla="*/ 794567 h 2502083"/>
              <a:gd name="connsiteX3" fmla="*/ 701205 w 6749690"/>
              <a:gd name="connsiteY3" fmla="*/ 56263 h 2502083"/>
              <a:gd name="connsiteX4" fmla="*/ 6046398 w 6749690"/>
              <a:gd name="connsiteY4" fmla="*/ 156302 h 2502083"/>
              <a:gd name="connsiteX5" fmla="*/ 6748186 w 6749690"/>
              <a:gd name="connsiteY5" fmla="*/ 865255 h 2502083"/>
              <a:gd name="connsiteX6" fmla="*/ 5930631 w 6749690"/>
              <a:gd name="connsiteY6" fmla="*/ 2129659 h 2502083"/>
              <a:gd name="connsiteX7" fmla="*/ 2022017 w 6749690"/>
              <a:gd name="connsiteY7" fmla="*/ 2302040 h 2502083"/>
              <a:gd name="connsiteX8" fmla="*/ 1307342 w 6749690"/>
              <a:gd name="connsiteY8" fmla="*/ 2502083 h 2502083"/>
              <a:gd name="connsiteX9" fmla="*/ 1198511 w 6749690"/>
              <a:gd name="connsiteY9" fmla="*/ 2291553 h 2502083"/>
              <a:gd name="connsiteX0" fmla="*/ 1198511 w 6749690"/>
              <a:gd name="connsiteY0" fmla="*/ 2291553 h 2502083"/>
              <a:gd name="connsiteX1" fmla="*/ 186542 w 6749690"/>
              <a:gd name="connsiteY1" fmla="*/ 1797161 h 2502083"/>
              <a:gd name="connsiteX2" fmla="*/ 16779 w 6749690"/>
              <a:gd name="connsiteY2" fmla="*/ 794567 h 2502083"/>
              <a:gd name="connsiteX3" fmla="*/ 701205 w 6749690"/>
              <a:gd name="connsiteY3" fmla="*/ 56263 h 2502083"/>
              <a:gd name="connsiteX4" fmla="*/ 6046398 w 6749690"/>
              <a:gd name="connsiteY4" fmla="*/ 156302 h 2502083"/>
              <a:gd name="connsiteX5" fmla="*/ 6748186 w 6749690"/>
              <a:gd name="connsiteY5" fmla="*/ 865255 h 2502083"/>
              <a:gd name="connsiteX6" fmla="*/ 5930631 w 6749690"/>
              <a:gd name="connsiteY6" fmla="*/ 2129659 h 2502083"/>
              <a:gd name="connsiteX7" fmla="*/ 2022017 w 6749690"/>
              <a:gd name="connsiteY7" fmla="*/ 2302040 h 2502083"/>
              <a:gd name="connsiteX8" fmla="*/ 1307342 w 6749690"/>
              <a:gd name="connsiteY8" fmla="*/ 2502083 h 2502083"/>
              <a:gd name="connsiteX9" fmla="*/ 1198511 w 6749690"/>
              <a:gd name="connsiteY9" fmla="*/ 2291553 h 2502083"/>
              <a:gd name="connsiteX0" fmla="*/ 1188693 w 6739872"/>
              <a:gd name="connsiteY0" fmla="*/ 2291553 h 2502083"/>
              <a:gd name="connsiteX1" fmla="*/ 556806 w 6739872"/>
              <a:gd name="connsiteY1" fmla="*/ 2240036 h 2502083"/>
              <a:gd name="connsiteX2" fmla="*/ 176724 w 6739872"/>
              <a:gd name="connsiteY2" fmla="*/ 1797161 h 2502083"/>
              <a:gd name="connsiteX3" fmla="*/ 6961 w 6739872"/>
              <a:gd name="connsiteY3" fmla="*/ 794567 h 2502083"/>
              <a:gd name="connsiteX4" fmla="*/ 691387 w 6739872"/>
              <a:gd name="connsiteY4" fmla="*/ 56263 h 2502083"/>
              <a:gd name="connsiteX5" fmla="*/ 6036580 w 6739872"/>
              <a:gd name="connsiteY5" fmla="*/ 156302 h 2502083"/>
              <a:gd name="connsiteX6" fmla="*/ 6738368 w 6739872"/>
              <a:gd name="connsiteY6" fmla="*/ 865255 h 2502083"/>
              <a:gd name="connsiteX7" fmla="*/ 5920813 w 6739872"/>
              <a:gd name="connsiteY7" fmla="*/ 2129659 h 2502083"/>
              <a:gd name="connsiteX8" fmla="*/ 2012199 w 6739872"/>
              <a:gd name="connsiteY8" fmla="*/ 2302040 h 2502083"/>
              <a:gd name="connsiteX9" fmla="*/ 1297524 w 6739872"/>
              <a:gd name="connsiteY9" fmla="*/ 2502083 h 2502083"/>
              <a:gd name="connsiteX10" fmla="*/ 1188693 w 6739872"/>
              <a:gd name="connsiteY10" fmla="*/ 2291553 h 2502083"/>
              <a:gd name="connsiteX0" fmla="*/ 1188693 w 6739872"/>
              <a:gd name="connsiteY0" fmla="*/ 2291553 h 2502083"/>
              <a:gd name="connsiteX1" fmla="*/ 556806 w 6739872"/>
              <a:gd name="connsiteY1" fmla="*/ 2240036 h 2502083"/>
              <a:gd name="connsiteX2" fmla="*/ 176724 w 6739872"/>
              <a:gd name="connsiteY2" fmla="*/ 1797161 h 2502083"/>
              <a:gd name="connsiteX3" fmla="*/ 6961 w 6739872"/>
              <a:gd name="connsiteY3" fmla="*/ 794567 h 2502083"/>
              <a:gd name="connsiteX4" fmla="*/ 691387 w 6739872"/>
              <a:gd name="connsiteY4" fmla="*/ 56263 h 2502083"/>
              <a:gd name="connsiteX5" fmla="*/ 6036580 w 6739872"/>
              <a:gd name="connsiteY5" fmla="*/ 156302 h 2502083"/>
              <a:gd name="connsiteX6" fmla="*/ 6738368 w 6739872"/>
              <a:gd name="connsiteY6" fmla="*/ 865255 h 2502083"/>
              <a:gd name="connsiteX7" fmla="*/ 5920813 w 6739872"/>
              <a:gd name="connsiteY7" fmla="*/ 2129659 h 2502083"/>
              <a:gd name="connsiteX8" fmla="*/ 2012199 w 6739872"/>
              <a:gd name="connsiteY8" fmla="*/ 2302040 h 2502083"/>
              <a:gd name="connsiteX9" fmla="*/ 1297524 w 6739872"/>
              <a:gd name="connsiteY9" fmla="*/ 2502083 h 2502083"/>
              <a:gd name="connsiteX10" fmla="*/ 1188693 w 6739872"/>
              <a:gd name="connsiteY10" fmla="*/ 2291553 h 2502083"/>
              <a:gd name="connsiteX0" fmla="*/ 1187858 w 6739037"/>
              <a:gd name="connsiteY0" fmla="*/ 2291553 h 2502083"/>
              <a:gd name="connsiteX1" fmla="*/ 429511 w 6739037"/>
              <a:gd name="connsiteY1" fmla="*/ 2224594 h 2502083"/>
              <a:gd name="connsiteX2" fmla="*/ 175889 w 6739037"/>
              <a:gd name="connsiteY2" fmla="*/ 1797161 h 2502083"/>
              <a:gd name="connsiteX3" fmla="*/ 6126 w 6739037"/>
              <a:gd name="connsiteY3" fmla="*/ 794567 h 2502083"/>
              <a:gd name="connsiteX4" fmla="*/ 690552 w 6739037"/>
              <a:gd name="connsiteY4" fmla="*/ 56263 h 2502083"/>
              <a:gd name="connsiteX5" fmla="*/ 6035745 w 6739037"/>
              <a:gd name="connsiteY5" fmla="*/ 156302 h 2502083"/>
              <a:gd name="connsiteX6" fmla="*/ 6737533 w 6739037"/>
              <a:gd name="connsiteY6" fmla="*/ 865255 h 2502083"/>
              <a:gd name="connsiteX7" fmla="*/ 5919978 w 6739037"/>
              <a:gd name="connsiteY7" fmla="*/ 2129659 h 2502083"/>
              <a:gd name="connsiteX8" fmla="*/ 2011364 w 6739037"/>
              <a:gd name="connsiteY8" fmla="*/ 2302040 h 2502083"/>
              <a:gd name="connsiteX9" fmla="*/ 1296689 w 6739037"/>
              <a:gd name="connsiteY9" fmla="*/ 2502083 h 2502083"/>
              <a:gd name="connsiteX10" fmla="*/ 1187858 w 6739037"/>
              <a:gd name="connsiteY10" fmla="*/ 2291553 h 2502083"/>
              <a:gd name="connsiteX0" fmla="*/ 1187716 w 6738895"/>
              <a:gd name="connsiteY0" fmla="*/ 2291553 h 2502083"/>
              <a:gd name="connsiteX1" fmla="*/ 404579 w 6738895"/>
              <a:gd name="connsiteY1" fmla="*/ 2177299 h 2502083"/>
              <a:gd name="connsiteX2" fmla="*/ 175747 w 6738895"/>
              <a:gd name="connsiteY2" fmla="*/ 1797161 h 2502083"/>
              <a:gd name="connsiteX3" fmla="*/ 5984 w 6738895"/>
              <a:gd name="connsiteY3" fmla="*/ 794567 h 2502083"/>
              <a:gd name="connsiteX4" fmla="*/ 690410 w 6738895"/>
              <a:gd name="connsiteY4" fmla="*/ 56263 h 2502083"/>
              <a:gd name="connsiteX5" fmla="*/ 6035603 w 6738895"/>
              <a:gd name="connsiteY5" fmla="*/ 156302 h 2502083"/>
              <a:gd name="connsiteX6" fmla="*/ 6737391 w 6738895"/>
              <a:gd name="connsiteY6" fmla="*/ 865255 h 2502083"/>
              <a:gd name="connsiteX7" fmla="*/ 5919836 w 6738895"/>
              <a:gd name="connsiteY7" fmla="*/ 2129659 h 2502083"/>
              <a:gd name="connsiteX8" fmla="*/ 2011222 w 6738895"/>
              <a:gd name="connsiteY8" fmla="*/ 2302040 h 2502083"/>
              <a:gd name="connsiteX9" fmla="*/ 1296547 w 6738895"/>
              <a:gd name="connsiteY9" fmla="*/ 2502083 h 2502083"/>
              <a:gd name="connsiteX10" fmla="*/ 1187716 w 6738895"/>
              <a:gd name="connsiteY10" fmla="*/ 2291553 h 2502083"/>
              <a:gd name="connsiteX0" fmla="*/ 1187716 w 6738895"/>
              <a:gd name="connsiteY0" fmla="*/ 2291553 h 2502083"/>
              <a:gd name="connsiteX1" fmla="*/ 404579 w 6738895"/>
              <a:gd name="connsiteY1" fmla="*/ 2177299 h 2502083"/>
              <a:gd name="connsiteX2" fmla="*/ 175747 w 6738895"/>
              <a:gd name="connsiteY2" fmla="*/ 1797161 h 2502083"/>
              <a:gd name="connsiteX3" fmla="*/ 5984 w 6738895"/>
              <a:gd name="connsiteY3" fmla="*/ 794567 h 2502083"/>
              <a:gd name="connsiteX4" fmla="*/ 690410 w 6738895"/>
              <a:gd name="connsiteY4" fmla="*/ 56263 h 2502083"/>
              <a:gd name="connsiteX5" fmla="*/ 6035603 w 6738895"/>
              <a:gd name="connsiteY5" fmla="*/ 156302 h 2502083"/>
              <a:gd name="connsiteX6" fmla="*/ 6737391 w 6738895"/>
              <a:gd name="connsiteY6" fmla="*/ 865255 h 2502083"/>
              <a:gd name="connsiteX7" fmla="*/ 5919836 w 6738895"/>
              <a:gd name="connsiteY7" fmla="*/ 2129659 h 2502083"/>
              <a:gd name="connsiteX8" fmla="*/ 2011222 w 6738895"/>
              <a:gd name="connsiteY8" fmla="*/ 2302040 h 2502083"/>
              <a:gd name="connsiteX9" fmla="*/ 1296547 w 6738895"/>
              <a:gd name="connsiteY9" fmla="*/ 2502083 h 2502083"/>
              <a:gd name="connsiteX10" fmla="*/ 1187716 w 6738895"/>
              <a:gd name="connsiteY10" fmla="*/ 2291553 h 2502083"/>
              <a:gd name="connsiteX0" fmla="*/ 1187716 w 6738895"/>
              <a:gd name="connsiteY0" fmla="*/ 2291553 h 2502083"/>
              <a:gd name="connsiteX1" fmla="*/ 404579 w 6738895"/>
              <a:gd name="connsiteY1" fmla="*/ 2177299 h 2502083"/>
              <a:gd name="connsiteX2" fmla="*/ 175747 w 6738895"/>
              <a:gd name="connsiteY2" fmla="*/ 1797161 h 2502083"/>
              <a:gd name="connsiteX3" fmla="*/ 5984 w 6738895"/>
              <a:gd name="connsiteY3" fmla="*/ 794567 h 2502083"/>
              <a:gd name="connsiteX4" fmla="*/ 690410 w 6738895"/>
              <a:gd name="connsiteY4" fmla="*/ 56263 h 2502083"/>
              <a:gd name="connsiteX5" fmla="*/ 6035603 w 6738895"/>
              <a:gd name="connsiteY5" fmla="*/ 156302 h 2502083"/>
              <a:gd name="connsiteX6" fmla="*/ 6737391 w 6738895"/>
              <a:gd name="connsiteY6" fmla="*/ 865255 h 2502083"/>
              <a:gd name="connsiteX7" fmla="*/ 5919836 w 6738895"/>
              <a:gd name="connsiteY7" fmla="*/ 2129659 h 2502083"/>
              <a:gd name="connsiteX8" fmla="*/ 2011222 w 6738895"/>
              <a:gd name="connsiteY8" fmla="*/ 2302040 h 2502083"/>
              <a:gd name="connsiteX9" fmla="*/ 1296547 w 6738895"/>
              <a:gd name="connsiteY9" fmla="*/ 2502083 h 2502083"/>
              <a:gd name="connsiteX10" fmla="*/ 1187716 w 6738895"/>
              <a:gd name="connsiteY10" fmla="*/ 2291553 h 2502083"/>
              <a:gd name="connsiteX0" fmla="*/ 1187716 w 6738895"/>
              <a:gd name="connsiteY0" fmla="*/ 2291553 h 2502083"/>
              <a:gd name="connsiteX1" fmla="*/ 404579 w 6738895"/>
              <a:gd name="connsiteY1" fmla="*/ 2177299 h 2502083"/>
              <a:gd name="connsiteX2" fmla="*/ 175747 w 6738895"/>
              <a:gd name="connsiteY2" fmla="*/ 1797161 h 2502083"/>
              <a:gd name="connsiteX3" fmla="*/ 5984 w 6738895"/>
              <a:gd name="connsiteY3" fmla="*/ 794567 h 2502083"/>
              <a:gd name="connsiteX4" fmla="*/ 690410 w 6738895"/>
              <a:gd name="connsiteY4" fmla="*/ 56263 h 2502083"/>
              <a:gd name="connsiteX5" fmla="*/ 6035603 w 6738895"/>
              <a:gd name="connsiteY5" fmla="*/ 156302 h 2502083"/>
              <a:gd name="connsiteX6" fmla="*/ 6737391 w 6738895"/>
              <a:gd name="connsiteY6" fmla="*/ 865255 h 2502083"/>
              <a:gd name="connsiteX7" fmla="*/ 5919836 w 6738895"/>
              <a:gd name="connsiteY7" fmla="*/ 2129659 h 2502083"/>
              <a:gd name="connsiteX8" fmla="*/ 2011222 w 6738895"/>
              <a:gd name="connsiteY8" fmla="*/ 2302040 h 2502083"/>
              <a:gd name="connsiteX9" fmla="*/ 1296547 w 6738895"/>
              <a:gd name="connsiteY9" fmla="*/ 2502083 h 2502083"/>
              <a:gd name="connsiteX10" fmla="*/ 1187716 w 6738895"/>
              <a:gd name="connsiteY10" fmla="*/ 2291553 h 2502083"/>
              <a:gd name="connsiteX0" fmla="*/ 1188071 w 6739250"/>
              <a:gd name="connsiteY0" fmla="*/ 2291553 h 2502083"/>
              <a:gd name="connsiteX1" fmla="*/ 464950 w 6739250"/>
              <a:gd name="connsiteY1" fmla="*/ 2162792 h 2502083"/>
              <a:gd name="connsiteX2" fmla="*/ 176102 w 6739250"/>
              <a:gd name="connsiteY2" fmla="*/ 1797161 h 2502083"/>
              <a:gd name="connsiteX3" fmla="*/ 6339 w 6739250"/>
              <a:gd name="connsiteY3" fmla="*/ 794567 h 2502083"/>
              <a:gd name="connsiteX4" fmla="*/ 690765 w 6739250"/>
              <a:gd name="connsiteY4" fmla="*/ 56263 h 2502083"/>
              <a:gd name="connsiteX5" fmla="*/ 6035958 w 6739250"/>
              <a:gd name="connsiteY5" fmla="*/ 156302 h 2502083"/>
              <a:gd name="connsiteX6" fmla="*/ 6737746 w 6739250"/>
              <a:gd name="connsiteY6" fmla="*/ 865255 h 2502083"/>
              <a:gd name="connsiteX7" fmla="*/ 5920191 w 6739250"/>
              <a:gd name="connsiteY7" fmla="*/ 2129659 h 2502083"/>
              <a:gd name="connsiteX8" fmla="*/ 2011577 w 6739250"/>
              <a:gd name="connsiteY8" fmla="*/ 2302040 h 2502083"/>
              <a:gd name="connsiteX9" fmla="*/ 1296902 w 6739250"/>
              <a:gd name="connsiteY9" fmla="*/ 2502083 h 2502083"/>
              <a:gd name="connsiteX10" fmla="*/ 1188071 w 6739250"/>
              <a:gd name="connsiteY10" fmla="*/ 2291553 h 2502083"/>
              <a:gd name="connsiteX0" fmla="*/ 1218613 w 6769792"/>
              <a:gd name="connsiteY0" fmla="*/ 2291553 h 2502083"/>
              <a:gd name="connsiteX1" fmla="*/ 495492 w 6769792"/>
              <a:gd name="connsiteY1" fmla="*/ 2162792 h 2502083"/>
              <a:gd name="connsiteX2" fmla="*/ 134625 w 6769792"/>
              <a:gd name="connsiteY2" fmla="*/ 1835847 h 2502083"/>
              <a:gd name="connsiteX3" fmla="*/ 36881 w 6769792"/>
              <a:gd name="connsiteY3" fmla="*/ 794567 h 2502083"/>
              <a:gd name="connsiteX4" fmla="*/ 721307 w 6769792"/>
              <a:gd name="connsiteY4" fmla="*/ 56263 h 2502083"/>
              <a:gd name="connsiteX5" fmla="*/ 6066500 w 6769792"/>
              <a:gd name="connsiteY5" fmla="*/ 156302 h 2502083"/>
              <a:gd name="connsiteX6" fmla="*/ 6768288 w 6769792"/>
              <a:gd name="connsiteY6" fmla="*/ 865255 h 2502083"/>
              <a:gd name="connsiteX7" fmla="*/ 5950733 w 6769792"/>
              <a:gd name="connsiteY7" fmla="*/ 2129659 h 2502083"/>
              <a:gd name="connsiteX8" fmla="*/ 2042119 w 6769792"/>
              <a:gd name="connsiteY8" fmla="*/ 2302040 h 2502083"/>
              <a:gd name="connsiteX9" fmla="*/ 1327444 w 6769792"/>
              <a:gd name="connsiteY9" fmla="*/ 2502083 h 2502083"/>
              <a:gd name="connsiteX10" fmla="*/ 1218613 w 6769792"/>
              <a:gd name="connsiteY10" fmla="*/ 2291553 h 2502083"/>
              <a:gd name="connsiteX0" fmla="*/ 1218613 w 6769097"/>
              <a:gd name="connsiteY0" fmla="*/ 2270200 h 2480730"/>
              <a:gd name="connsiteX1" fmla="*/ 495492 w 6769097"/>
              <a:gd name="connsiteY1" fmla="*/ 2141439 h 2480730"/>
              <a:gd name="connsiteX2" fmla="*/ 134625 w 6769097"/>
              <a:gd name="connsiteY2" fmla="*/ 1814494 h 2480730"/>
              <a:gd name="connsiteX3" fmla="*/ 36881 w 6769097"/>
              <a:gd name="connsiteY3" fmla="*/ 773214 h 2480730"/>
              <a:gd name="connsiteX4" fmla="*/ 721307 w 6769097"/>
              <a:gd name="connsiteY4" fmla="*/ 34910 h 2480730"/>
              <a:gd name="connsiteX5" fmla="*/ 5609353 w 6769097"/>
              <a:gd name="connsiteY5" fmla="*/ 127244 h 2480730"/>
              <a:gd name="connsiteX6" fmla="*/ 6768288 w 6769097"/>
              <a:gd name="connsiteY6" fmla="*/ 843902 h 2480730"/>
              <a:gd name="connsiteX7" fmla="*/ 5950733 w 6769097"/>
              <a:gd name="connsiteY7" fmla="*/ 2108306 h 2480730"/>
              <a:gd name="connsiteX8" fmla="*/ 2042119 w 6769097"/>
              <a:gd name="connsiteY8" fmla="*/ 2280687 h 2480730"/>
              <a:gd name="connsiteX9" fmla="*/ 1327444 w 6769097"/>
              <a:gd name="connsiteY9" fmla="*/ 2480730 h 2480730"/>
              <a:gd name="connsiteX10" fmla="*/ 1218613 w 6769097"/>
              <a:gd name="connsiteY10" fmla="*/ 2270200 h 2480730"/>
              <a:gd name="connsiteX0" fmla="*/ 1218613 w 6571897"/>
              <a:gd name="connsiteY0" fmla="*/ 2290477 h 2501007"/>
              <a:gd name="connsiteX1" fmla="*/ 495492 w 6571897"/>
              <a:gd name="connsiteY1" fmla="*/ 2161716 h 2501007"/>
              <a:gd name="connsiteX2" fmla="*/ 134625 w 6571897"/>
              <a:gd name="connsiteY2" fmla="*/ 1834771 h 2501007"/>
              <a:gd name="connsiteX3" fmla="*/ 36881 w 6571897"/>
              <a:gd name="connsiteY3" fmla="*/ 793491 h 2501007"/>
              <a:gd name="connsiteX4" fmla="*/ 721307 w 6571897"/>
              <a:gd name="connsiteY4" fmla="*/ 55187 h 2501007"/>
              <a:gd name="connsiteX5" fmla="*/ 5609353 w 6571897"/>
              <a:gd name="connsiteY5" fmla="*/ 147521 h 2501007"/>
              <a:gd name="connsiteX6" fmla="*/ 6563360 w 6571897"/>
              <a:gd name="connsiteY6" fmla="*/ 894996 h 2501007"/>
              <a:gd name="connsiteX7" fmla="*/ 5950733 w 6571897"/>
              <a:gd name="connsiteY7" fmla="*/ 2128583 h 2501007"/>
              <a:gd name="connsiteX8" fmla="*/ 2042119 w 6571897"/>
              <a:gd name="connsiteY8" fmla="*/ 2300964 h 2501007"/>
              <a:gd name="connsiteX9" fmla="*/ 1327444 w 6571897"/>
              <a:gd name="connsiteY9" fmla="*/ 2501007 h 2501007"/>
              <a:gd name="connsiteX10" fmla="*/ 1218613 w 6571897"/>
              <a:gd name="connsiteY10" fmla="*/ 2290477 h 2501007"/>
              <a:gd name="connsiteX0" fmla="*/ 1218613 w 6567563"/>
              <a:gd name="connsiteY0" fmla="*/ 2246415 h 2456945"/>
              <a:gd name="connsiteX1" fmla="*/ 495492 w 6567563"/>
              <a:gd name="connsiteY1" fmla="*/ 2117654 h 2456945"/>
              <a:gd name="connsiteX2" fmla="*/ 134625 w 6567563"/>
              <a:gd name="connsiteY2" fmla="*/ 1790709 h 2456945"/>
              <a:gd name="connsiteX3" fmla="*/ 36881 w 6567563"/>
              <a:gd name="connsiteY3" fmla="*/ 749429 h 2456945"/>
              <a:gd name="connsiteX4" fmla="*/ 721307 w 6567563"/>
              <a:gd name="connsiteY4" fmla="*/ 11125 h 2456945"/>
              <a:gd name="connsiteX5" fmla="*/ 5483243 w 6567563"/>
              <a:gd name="connsiteY5" fmla="*/ 342289 h 2456945"/>
              <a:gd name="connsiteX6" fmla="*/ 6563360 w 6567563"/>
              <a:gd name="connsiteY6" fmla="*/ 850934 h 2456945"/>
              <a:gd name="connsiteX7" fmla="*/ 5950733 w 6567563"/>
              <a:gd name="connsiteY7" fmla="*/ 2084521 h 2456945"/>
              <a:gd name="connsiteX8" fmla="*/ 2042119 w 6567563"/>
              <a:gd name="connsiteY8" fmla="*/ 2256902 h 2456945"/>
              <a:gd name="connsiteX9" fmla="*/ 1327444 w 6567563"/>
              <a:gd name="connsiteY9" fmla="*/ 2456945 h 2456945"/>
              <a:gd name="connsiteX10" fmla="*/ 1218613 w 6567563"/>
              <a:gd name="connsiteY10" fmla="*/ 2246415 h 2456945"/>
              <a:gd name="connsiteX0" fmla="*/ 1261070 w 6608712"/>
              <a:gd name="connsiteY0" fmla="*/ 2071877 h 2282407"/>
              <a:gd name="connsiteX1" fmla="*/ 537949 w 6608712"/>
              <a:gd name="connsiteY1" fmla="*/ 1943116 h 2282407"/>
              <a:gd name="connsiteX2" fmla="*/ 177082 w 6608712"/>
              <a:gd name="connsiteY2" fmla="*/ 1616171 h 2282407"/>
              <a:gd name="connsiteX3" fmla="*/ 79338 w 6608712"/>
              <a:gd name="connsiteY3" fmla="*/ 574891 h 2282407"/>
              <a:gd name="connsiteX4" fmla="*/ 1347021 w 6608712"/>
              <a:gd name="connsiteY4" fmla="*/ 21487 h 2282407"/>
              <a:gd name="connsiteX5" fmla="*/ 5525700 w 6608712"/>
              <a:gd name="connsiteY5" fmla="*/ 167751 h 2282407"/>
              <a:gd name="connsiteX6" fmla="*/ 6605817 w 6608712"/>
              <a:gd name="connsiteY6" fmla="*/ 676396 h 2282407"/>
              <a:gd name="connsiteX7" fmla="*/ 5993190 w 6608712"/>
              <a:gd name="connsiteY7" fmla="*/ 1909983 h 2282407"/>
              <a:gd name="connsiteX8" fmla="*/ 2084576 w 6608712"/>
              <a:gd name="connsiteY8" fmla="*/ 2082364 h 2282407"/>
              <a:gd name="connsiteX9" fmla="*/ 1369901 w 6608712"/>
              <a:gd name="connsiteY9" fmla="*/ 2282407 h 2282407"/>
              <a:gd name="connsiteX10" fmla="*/ 1261070 w 6608712"/>
              <a:gd name="connsiteY10" fmla="*/ 2071877 h 2282407"/>
              <a:gd name="connsiteX0" fmla="*/ 1223256 w 6570898"/>
              <a:gd name="connsiteY0" fmla="*/ 2072393 h 2282923"/>
              <a:gd name="connsiteX1" fmla="*/ 500135 w 6570898"/>
              <a:gd name="connsiteY1" fmla="*/ 1943632 h 2282923"/>
              <a:gd name="connsiteX2" fmla="*/ 139268 w 6570898"/>
              <a:gd name="connsiteY2" fmla="*/ 1616687 h 2282923"/>
              <a:gd name="connsiteX3" fmla="*/ 88816 w 6570898"/>
              <a:gd name="connsiteY3" fmla="*/ 583111 h 2282923"/>
              <a:gd name="connsiteX4" fmla="*/ 1309207 w 6570898"/>
              <a:gd name="connsiteY4" fmla="*/ 22003 h 2282923"/>
              <a:gd name="connsiteX5" fmla="*/ 5487886 w 6570898"/>
              <a:gd name="connsiteY5" fmla="*/ 168267 h 2282923"/>
              <a:gd name="connsiteX6" fmla="*/ 6568003 w 6570898"/>
              <a:gd name="connsiteY6" fmla="*/ 676912 h 2282923"/>
              <a:gd name="connsiteX7" fmla="*/ 5955376 w 6570898"/>
              <a:gd name="connsiteY7" fmla="*/ 1910499 h 2282923"/>
              <a:gd name="connsiteX8" fmla="*/ 2046762 w 6570898"/>
              <a:gd name="connsiteY8" fmla="*/ 2082880 h 2282923"/>
              <a:gd name="connsiteX9" fmla="*/ 1332087 w 6570898"/>
              <a:gd name="connsiteY9" fmla="*/ 2282923 h 2282923"/>
              <a:gd name="connsiteX10" fmla="*/ 1223256 w 6570898"/>
              <a:gd name="connsiteY10" fmla="*/ 2072393 h 2282923"/>
              <a:gd name="connsiteX0" fmla="*/ 1223256 w 6602187"/>
              <a:gd name="connsiteY0" fmla="*/ 2076033 h 2286563"/>
              <a:gd name="connsiteX1" fmla="*/ 500135 w 6602187"/>
              <a:gd name="connsiteY1" fmla="*/ 1947272 h 2286563"/>
              <a:gd name="connsiteX2" fmla="*/ 139268 w 6602187"/>
              <a:gd name="connsiteY2" fmla="*/ 1620327 h 2286563"/>
              <a:gd name="connsiteX3" fmla="*/ 88816 w 6602187"/>
              <a:gd name="connsiteY3" fmla="*/ 586751 h 2286563"/>
              <a:gd name="connsiteX4" fmla="*/ 1309207 w 6602187"/>
              <a:gd name="connsiteY4" fmla="*/ 25643 h 2286563"/>
              <a:gd name="connsiteX5" fmla="*/ 5487886 w 6602187"/>
              <a:gd name="connsiteY5" fmla="*/ 171907 h 2286563"/>
              <a:gd name="connsiteX6" fmla="*/ 6599531 w 6602187"/>
              <a:gd name="connsiteY6" fmla="*/ 850044 h 2286563"/>
              <a:gd name="connsiteX7" fmla="*/ 5955376 w 6602187"/>
              <a:gd name="connsiteY7" fmla="*/ 1914139 h 2286563"/>
              <a:gd name="connsiteX8" fmla="*/ 2046762 w 6602187"/>
              <a:gd name="connsiteY8" fmla="*/ 2086520 h 2286563"/>
              <a:gd name="connsiteX9" fmla="*/ 1332087 w 6602187"/>
              <a:gd name="connsiteY9" fmla="*/ 2286563 h 2286563"/>
              <a:gd name="connsiteX10" fmla="*/ 1223256 w 6602187"/>
              <a:gd name="connsiteY10" fmla="*/ 2076033 h 2286563"/>
              <a:gd name="connsiteX0" fmla="*/ 1223256 w 6600330"/>
              <a:gd name="connsiteY0" fmla="*/ 2076033 h 2286563"/>
              <a:gd name="connsiteX1" fmla="*/ 500135 w 6600330"/>
              <a:gd name="connsiteY1" fmla="*/ 1947272 h 2286563"/>
              <a:gd name="connsiteX2" fmla="*/ 139268 w 6600330"/>
              <a:gd name="connsiteY2" fmla="*/ 1620327 h 2286563"/>
              <a:gd name="connsiteX3" fmla="*/ 88816 w 6600330"/>
              <a:gd name="connsiteY3" fmla="*/ 586751 h 2286563"/>
              <a:gd name="connsiteX4" fmla="*/ 1309207 w 6600330"/>
              <a:gd name="connsiteY4" fmla="*/ 25643 h 2286563"/>
              <a:gd name="connsiteX5" fmla="*/ 5487886 w 6600330"/>
              <a:gd name="connsiteY5" fmla="*/ 171907 h 2286563"/>
              <a:gd name="connsiteX6" fmla="*/ 6599531 w 6600330"/>
              <a:gd name="connsiteY6" fmla="*/ 850044 h 2286563"/>
              <a:gd name="connsiteX7" fmla="*/ 5955376 w 6600330"/>
              <a:gd name="connsiteY7" fmla="*/ 1914139 h 2286563"/>
              <a:gd name="connsiteX8" fmla="*/ 2046762 w 6600330"/>
              <a:gd name="connsiteY8" fmla="*/ 2086520 h 2286563"/>
              <a:gd name="connsiteX9" fmla="*/ 1332087 w 6600330"/>
              <a:gd name="connsiteY9" fmla="*/ 2286563 h 2286563"/>
              <a:gd name="connsiteX10" fmla="*/ 1223256 w 6600330"/>
              <a:gd name="connsiteY10" fmla="*/ 2076033 h 2286563"/>
              <a:gd name="connsiteX0" fmla="*/ 1223256 w 6623012"/>
              <a:gd name="connsiteY0" fmla="*/ 2076033 h 2286563"/>
              <a:gd name="connsiteX1" fmla="*/ 500135 w 6623012"/>
              <a:gd name="connsiteY1" fmla="*/ 1947272 h 2286563"/>
              <a:gd name="connsiteX2" fmla="*/ 139268 w 6623012"/>
              <a:gd name="connsiteY2" fmla="*/ 1620327 h 2286563"/>
              <a:gd name="connsiteX3" fmla="*/ 88816 w 6623012"/>
              <a:gd name="connsiteY3" fmla="*/ 586751 h 2286563"/>
              <a:gd name="connsiteX4" fmla="*/ 1309207 w 6623012"/>
              <a:gd name="connsiteY4" fmla="*/ 25643 h 2286563"/>
              <a:gd name="connsiteX5" fmla="*/ 5487886 w 6623012"/>
              <a:gd name="connsiteY5" fmla="*/ 171907 h 2286563"/>
              <a:gd name="connsiteX6" fmla="*/ 6599531 w 6623012"/>
              <a:gd name="connsiteY6" fmla="*/ 850044 h 2286563"/>
              <a:gd name="connsiteX7" fmla="*/ 5955376 w 6623012"/>
              <a:gd name="connsiteY7" fmla="*/ 1914139 h 2286563"/>
              <a:gd name="connsiteX8" fmla="*/ 2046762 w 6623012"/>
              <a:gd name="connsiteY8" fmla="*/ 2086520 h 2286563"/>
              <a:gd name="connsiteX9" fmla="*/ 1332087 w 6623012"/>
              <a:gd name="connsiteY9" fmla="*/ 2286563 h 2286563"/>
              <a:gd name="connsiteX10" fmla="*/ 1223256 w 6623012"/>
              <a:gd name="connsiteY10" fmla="*/ 2076033 h 2286563"/>
              <a:gd name="connsiteX0" fmla="*/ 1223256 w 6600330"/>
              <a:gd name="connsiteY0" fmla="*/ 2076033 h 2286563"/>
              <a:gd name="connsiteX1" fmla="*/ 500135 w 6600330"/>
              <a:gd name="connsiteY1" fmla="*/ 1947272 h 2286563"/>
              <a:gd name="connsiteX2" fmla="*/ 139268 w 6600330"/>
              <a:gd name="connsiteY2" fmla="*/ 1620327 h 2286563"/>
              <a:gd name="connsiteX3" fmla="*/ 88816 w 6600330"/>
              <a:gd name="connsiteY3" fmla="*/ 586751 h 2286563"/>
              <a:gd name="connsiteX4" fmla="*/ 1309207 w 6600330"/>
              <a:gd name="connsiteY4" fmla="*/ 25643 h 2286563"/>
              <a:gd name="connsiteX5" fmla="*/ 5487886 w 6600330"/>
              <a:gd name="connsiteY5" fmla="*/ 171907 h 2286563"/>
              <a:gd name="connsiteX6" fmla="*/ 6599531 w 6600330"/>
              <a:gd name="connsiteY6" fmla="*/ 850044 h 2286563"/>
              <a:gd name="connsiteX7" fmla="*/ 5955376 w 6600330"/>
              <a:gd name="connsiteY7" fmla="*/ 1914139 h 2286563"/>
              <a:gd name="connsiteX8" fmla="*/ 2046762 w 6600330"/>
              <a:gd name="connsiteY8" fmla="*/ 2086520 h 2286563"/>
              <a:gd name="connsiteX9" fmla="*/ 1332087 w 6600330"/>
              <a:gd name="connsiteY9" fmla="*/ 2286563 h 2286563"/>
              <a:gd name="connsiteX10" fmla="*/ 1223256 w 6600330"/>
              <a:gd name="connsiteY10" fmla="*/ 2076033 h 2286563"/>
              <a:gd name="connsiteX0" fmla="*/ 1223256 w 6600330"/>
              <a:gd name="connsiteY0" fmla="*/ 2077382 h 2287912"/>
              <a:gd name="connsiteX1" fmla="*/ 500135 w 6600330"/>
              <a:gd name="connsiteY1" fmla="*/ 1948621 h 2287912"/>
              <a:gd name="connsiteX2" fmla="*/ 139268 w 6600330"/>
              <a:gd name="connsiteY2" fmla="*/ 1621676 h 2287912"/>
              <a:gd name="connsiteX3" fmla="*/ 88816 w 6600330"/>
              <a:gd name="connsiteY3" fmla="*/ 588100 h 2287912"/>
              <a:gd name="connsiteX4" fmla="*/ 1309207 w 6600330"/>
              <a:gd name="connsiteY4" fmla="*/ 26992 h 2287912"/>
              <a:gd name="connsiteX5" fmla="*/ 5487886 w 6600330"/>
              <a:gd name="connsiteY5" fmla="*/ 173256 h 2287912"/>
              <a:gd name="connsiteX6" fmla="*/ 6599531 w 6600330"/>
              <a:gd name="connsiteY6" fmla="*/ 905322 h 2287912"/>
              <a:gd name="connsiteX7" fmla="*/ 5955376 w 6600330"/>
              <a:gd name="connsiteY7" fmla="*/ 1915488 h 2287912"/>
              <a:gd name="connsiteX8" fmla="*/ 2046762 w 6600330"/>
              <a:gd name="connsiteY8" fmla="*/ 2087869 h 2287912"/>
              <a:gd name="connsiteX9" fmla="*/ 1332087 w 6600330"/>
              <a:gd name="connsiteY9" fmla="*/ 2287912 h 2287912"/>
              <a:gd name="connsiteX10" fmla="*/ 1223256 w 6600330"/>
              <a:gd name="connsiteY10" fmla="*/ 2077382 h 2287912"/>
              <a:gd name="connsiteX0" fmla="*/ 1236982 w 6614056"/>
              <a:gd name="connsiteY0" fmla="*/ 2077382 h 2287912"/>
              <a:gd name="connsiteX1" fmla="*/ 513861 w 6614056"/>
              <a:gd name="connsiteY1" fmla="*/ 1948621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236982 w 6614056"/>
              <a:gd name="connsiteY10" fmla="*/ 2077382 h 2287912"/>
              <a:gd name="connsiteX0" fmla="*/ 1236982 w 6614056"/>
              <a:gd name="connsiteY0" fmla="*/ 2077382 h 2287912"/>
              <a:gd name="connsiteX1" fmla="*/ 513862 w 6614056"/>
              <a:gd name="connsiteY1" fmla="*/ 1867830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236982 w 6614056"/>
              <a:gd name="connsiteY10" fmla="*/ 2077382 h 2287912"/>
              <a:gd name="connsiteX0" fmla="*/ 1236982 w 6614056"/>
              <a:gd name="connsiteY0" fmla="*/ 2077382 h 2287912"/>
              <a:gd name="connsiteX1" fmla="*/ 513862 w 6614056"/>
              <a:gd name="connsiteY1" fmla="*/ 1867830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236982 w 6614056"/>
              <a:gd name="connsiteY10" fmla="*/ 2077382 h 2287912"/>
              <a:gd name="connsiteX0" fmla="*/ 1325239 w 6614056"/>
              <a:gd name="connsiteY0" fmla="*/ 2062693 h 2287912"/>
              <a:gd name="connsiteX1" fmla="*/ 513862 w 6614056"/>
              <a:gd name="connsiteY1" fmla="*/ 1867830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325239 w 6614056"/>
              <a:gd name="connsiteY10" fmla="*/ 2062693 h 2287912"/>
              <a:gd name="connsiteX0" fmla="*/ 1350455 w 6614056"/>
              <a:gd name="connsiteY0" fmla="*/ 2033314 h 2287912"/>
              <a:gd name="connsiteX1" fmla="*/ 513862 w 6614056"/>
              <a:gd name="connsiteY1" fmla="*/ 1867830 h 2287912"/>
              <a:gd name="connsiteX2" fmla="*/ 115170 w 6614056"/>
              <a:gd name="connsiteY2" fmla="*/ 1423371 h 2287912"/>
              <a:gd name="connsiteX3" fmla="*/ 102542 w 6614056"/>
              <a:gd name="connsiteY3" fmla="*/ 588100 h 2287912"/>
              <a:gd name="connsiteX4" fmla="*/ 1322933 w 6614056"/>
              <a:gd name="connsiteY4" fmla="*/ 26992 h 2287912"/>
              <a:gd name="connsiteX5" fmla="*/ 5501612 w 6614056"/>
              <a:gd name="connsiteY5" fmla="*/ 173256 h 2287912"/>
              <a:gd name="connsiteX6" fmla="*/ 6613257 w 6614056"/>
              <a:gd name="connsiteY6" fmla="*/ 905322 h 2287912"/>
              <a:gd name="connsiteX7" fmla="*/ 5969102 w 6614056"/>
              <a:gd name="connsiteY7" fmla="*/ 1915488 h 2287912"/>
              <a:gd name="connsiteX8" fmla="*/ 2060488 w 6614056"/>
              <a:gd name="connsiteY8" fmla="*/ 2087869 h 2287912"/>
              <a:gd name="connsiteX9" fmla="*/ 1345813 w 6614056"/>
              <a:gd name="connsiteY9" fmla="*/ 2287912 h 2287912"/>
              <a:gd name="connsiteX10" fmla="*/ 1350455 w 6614056"/>
              <a:gd name="connsiteY10" fmla="*/ 2033314 h 2287912"/>
              <a:gd name="connsiteX0" fmla="*/ 1351015 w 6614616"/>
              <a:gd name="connsiteY0" fmla="*/ 2033314 h 2287912"/>
              <a:gd name="connsiteX1" fmla="*/ 527030 w 6614616"/>
              <a:gd name="connsiteY1" fmla="*/ 1816418 h 2287912"/>
              <a:gd name="connsiteX2" fmla="*/ 115730 w 6614616"/>
              <a:gd name="connsiteY2" fmla="*/ 1423371 h 2287912"/>
              <a:gd name="connsiteX3" fmla="*/ 103102 w 6614616"/>
              <a:gd name="connsiteY3" fmla="*/ 588100 h 2287912"/>
              <a:gd name="connsiteX4" fmla="*/ 1323493 w 6614616"/>
              <a:gd name="connsiteY4" fmla="*/ 26992 h 2287912"/>
              <a:gd name="connsiteX5" fmla="*/ 5502172 w 6614616"/>
              <a:gd name="connsiteY5" fmla="*/ 173256 h 2287912"/>
              <a:gd name="connsiteX6" fmla="*/ 6613817 w 6614616"/>
              <a:gd name="connsiteY6" fmla="*/ 905322 h 2287912"/>
              <a:gd name="connsiteX7" fmla="*/ 5969662 w 6614616"/>
              <a:gd name="connsiteY7" fmla="*/ 1915488 h 2287912"/>
              <a:gd name="connsiteX8" fmla="*/ 2061048 w 6614616"/>
              <a:gd name="connsiteY8" fmla="*/ 2087869 h 2287912"/>
              <a:gd name="connsiteX9" fmla="*/ 1346373 w 6614616"/>
              <a:gd name="connsiteY9" fmla="*/ 2287912 h 2287912"/>
              <a:gd name="connsiteX10" fmla="*/ 1351015 w 6614616"/>
              <a:gd name="connsiteY10" fmla="*/ 2033314 h 2287912"/>
              <a:gd name="connsiteX0" fmla="*/ 1351015 w 6614616"/>
              <a:gd name="connsiteY0" fmla="*/ 2033314 h 2287912"/>
              <a:gd name="connsiteX1" fmla="*/ 527030 w 6614616"/>
              <a:gd name="connsiteY1" fmla="*/ 1816418 h 2287912"/>
              <a:gd name="connsiteX2" fmla="*/ 115730 w 6614616"/>
              <a:gd name="connsiteY2" fmla="*/ 1342580 h 2287912"/>
              <a:gd name="connsiteX3" fmla="*/ 103102 w 6614616"/>
              <a:gd name="connsiteY3" fmla="*/ 588100 h 2287912"/>
              <a:gd name="connsiteX4" fmla="*/ 1323493 w 6614616"/>
              <a:gd name="connsiteY4" fmla="*/ 26992 h 2287912"/>
              <a:gd name="connsiteX5" fmla="*/ 5502172 w 6614616"/>
              <a:gd name="connsiteY5" fmla="*/ 173256 h 2287912"/>
              <a:gd name="connsiteX6" fmla="*/ 6613817 w 6614616"/>
              <a:gd name="connsiteY6" fmla="*/ 905322 h 2287912"/>
              <a:gd name="connsiteX7" fmla="*/ 5969662 w 6614616"/>
              <a:gd name="connsiteY7" fmla="*/ 1915488 h 2287912"/>
              <a:gd name="connsiteX8" fmla="*/ 2061048 w 6614616"/>
              <a:gd name="connsiteY8" fmla="*/ 2087869 h 2287912"/>
              <a:gd name="connsiteX9" fmla="*/ 1346373 w 6614616"/>
              <a:gd name="connsiteY9" fmla="*/ 2287912 h 2287912"/>
              <a:gd name="connsiteX10" fmla="*/ 1351015 w 6614616"/>
              <a:gd name="connsiteY10" fmla="*/ 2033314 h 2287912"/>
              <a:gd name="connsiteX0" fmla="*/ 1358038 w 6621639"/>
              <a:gd name="connsiteY0" fmla="*/ 2033314 h 2287912"/>
              <a:gd name="connsiteX1" fmla="*/ 534053 w 6621639"/>
              <a:gd name="connsiteY1" fmla="*/ 1816418 h 2287912"/>
              <a:gd name="connsiteX2" fmla="*/ 122753 w 6621639"/>
              <a:gd name="connsiteY2" fmla="*/ 1342580 h 2287912"/>
              <a:gd name="connsiteX3" fmla="*/ 110125 w 6621639"/>
              <a:gd name="connsiteY3" fmla="*/ 588100 h 2287912"/>
              <a:gd name="connsiteX4" fmla="*/ 1330516 w 6621639"/>
              <a:gd name="connsiteY4" fmla="*/ 26992 h 2287912"/>
              <a:gd name="connsiteX5" fmla="*/ 5509195 w 6621639"/>
              <a:gd name="connsiteY5" fmla="*/ 173256 h 2287912"/>
              <a:gd name="connsiteX6" fmla="*/ 6620840 w 6621639"/>
              <a:gd name="connsiteY6" fmla="*/ 905322 h 2287912"/>
              <a:gd name="connsiteX7" fmla="*/ 5976685 w 6621639"/>
              <a:gd name="connsiteY7" fmla="*/ 1915488 h 2287912"/>
              <a:gd name="connsiteX8" fmla="*/ 2068071 w 6621639"/>
              <a:gd name="connsiteY8" fmla="*/ 2087869 h 2287912"/>
              <a:gd name="connsiteX9" fmla="*/ 1353396 w 6621639"/>
              <a:gd name="connsiteY9" fmla="*/ 2287912 h 2287912"/>
              <a:gd name="connsiteX10" fmla="*/ 1358038 w 6621639"/>
              <a:gd name="connsiteY10" fmla="*/ 2033314 h 2287912"/>
              <a:gd name="connsiteX0" fmla="*/ 1358038 w 6621639"/>
              <a:gd name="connsiteY0" fmla="*/ 2033314 h 2287912"/>
              <a:gd name="connsiteX1" fmla="*/ 534053 w 6621639"/>
              <a:gd name="connsiteY1" fmla="*/ 1816418 h 2287912"/>
              <a:gd name="connsiteX2" fmla="*/ 122753 w 6621639"/>
              <a:gd name="connsiteY2" fmla="*/ 1342580 h 2287912"/>
              <a:gd name="connsiteX3" fmla="*/ 110125 w 6621639"/>
              <a:gd name="connsiteY3" fmla="*/ 588100 h 2287912"/>
              <a:gd name="connsiteX4" fmla="*/ 1330516 w 6621639"/>
              <a:gd name="connsiteY4" fmla="*/ 26992 h 2287912"/>
              <a:gd name="connsiteX5" fmla="*/ 5509195 w 6621639"/>
              <a:gd name="connsiteY5" fmla="*/ 173256 h 2287912"/>
              <a:gd name="connsiteX6" fmla="*/ 6620840 w 6621639"/>
              <a:gd name="connsiteY6" fmla="*/ 905322 h 2287912"/>
              <a:gd name="connsiteX7" fmla="*/ 5976685 w 6621639"/>
              <a:gd name="connsiteY7" fmla="*/ 1915488 h 2287912"/>
              <a:gd name="connsiteX8" fmla="*/ 2068071 w 6621639"/>
              <a:gd name="connsiteY8" fmla="*/ 2087869 h 2287912"/>
              <a:gd name="connsiteX9" fmla="*/ 1353396 w 6621639"/>
              <a:gd name="connsiteY9" fmla="*/ 2287912 h 2287912"/>
              <a:gd name="connsiteX10" fmla="*/ 1358038 w 6621639"/>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5969103 w 6614057"/>
              <a:gd name="connsiteY7" fmla="*/ 1915488 h 2287912"/>
              <a:gd name="connsiteX8" fmla="*/ 2060489 w 6614057"/>
              <a:gd name="connsiteY8" fmla="*/ 2087869 h 2287912"/>
              <a:gd name="connsiteX9" fmla="*/ 1345814 w 6614057"/>
              <a:gd name="connsiteY9" fmla="*/ 2287912 h 2287912"/>
              <a:gd name="connsiteX10" fmla="*/ 1350456 w 6614057"/>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5969103 w 6614057"/>
              <a:gd name="connsiteY7" fmla="*/ 1915488 h 2287912"/>
              <a:gd name="connsiteX8" fmla="*/ 2123530 w 6614057"/>
              <a:gd name="connsiteY8" fmla="*/ 2058491 h 2287912"/>
              <a:gd name="connsiteX9" fmla="*/ 1345814 w 6614057"/>
              <a:gd name="connsiteY9" fmla="*/ 2287912 h 2287912"/>
              <a:gd name="connsiteX10" fmla="*/ 1350456 w 6614057"/>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5969103 w 6614057"/>
              <a:gd name="connsiteY7" fmla="*/ 1915488 h 2287912"/>
              <a:gd name="connsiteX8" fmla="*/ 2224395 w 6614057"/>
              <a:gd name="connsiteY8" fmla="*/ 2029112 h 2287912"/>
              <a:gd name="connsiteX9" fmla="*/ 1345814 w 6614057"/>
              <a:gd name="connsiteY9" fmla="*/ 2287912 h 2287912"/>
              <a:gd name="connsiteX10" fmla="*/ 1350456 w 6614057"/>
              <a:gd name="connsiteY10" fmla="*/ 2033314 h 2287912"/>
              <a:gd name="connsiteX0" fmla="*/ 1350456 w 6616451"/>
              <a:gd name="connsiteY0" fmla="*/ 2033314 h 2287912"/>
              <a:gd name="connsiteX1" fmla="*/ 513863 w 6616451"/>
              <a:gd name="connsiteY1" fmla="*/ 1765006 h 2287912"/>
              <a:gd name="connsiteX2" fmla="*/ 115171 w 6616451"/>
              <a:gd name="connsiteY2" fmla="*/ 1342580 h 2287912"/>
              <a:gd name="connsiteX3" fmla="*/ 102543 w 6616451"/>
              <a:gd name="connsiteY3" fmla="*/ 588100 h 2287912"/>
              <a:gd name="connsiteX4" fmla="*/ 1322934 w 6616451"/>
              <a:gd name="connsiteY4" fmla="*/ 26992 h 2287912"/>
              <a:gd name="connsiteX5" fmla="*/ 5501613 w 6616451"/>
              <a:gd name="connsiteY5" fmla="*/ 173256 h 2287912"/>
              <a:gd name="connsiteX6" fmla="*/ 6613258 w 6616451"/>
              <a:gd name="connsiteY6" fmla="*/ 905322 h 2287912"/>
              <a:gd name="connsiteX7" fmla="*/ 6032145 w 6616451"/>
              <a:gd name="connsiteY7" fmla="*/ 1856731 h 2287912"/>
              <a:gd name="connsiteX8" fmla="*/ 2224395 w 6616451"/>
              <a:gd name="connsiteY8" fmla="*/ 2029112 h 2287912"/>
              <a:gd name="connsiteX9" fmla="*/ 1345814 w 6616451"/>
              <a:gd name="connsiteY9" fmla="*/ 2287912 h 2287912"/>
              <a:gd name="connsiteX10" fmla="*/ 1350456 w 6616451"/>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6032145 w 6614057"/>
              <a:gd name="connsiteY7" fmla="*/ 1856731 h 2287912"/>
              <a:gd name="connsiteX8" fmla="*/ 2224395 w 6614057"/>
              <a:gd name="connsiteY8" fmla="*/ 2029112 h 2287912"/>
              <a:gd name="connsiteX9" fmla="*/ 1345814 w 6614057"/>
              <a:gd name="connsiteY9" fmla="*/ 2287912 h 2287912"/>
              <a:gd name="connsiteX10" fmla="*/ 1350456 w 6614057"/>
              <a:gd name="connsiteY10" fmla="*/ 2033314 h 2287912"/>
              <a:gd name="connsiteX0" fmla="*/ 1350456 w 6614057"/>
              <a:gd name="connsiteY0" fmla="*/ 2033314 h 2287912"/>
              <a:gd name="connsiteX1" fmla="*/ 513863 w 6614057"/>
              <a:gd name="connsiteY1" fmla="*/ 1765006 h 2287912"/>
              <a:gd name="connsiteX2" fmla="*/ 115171 w 6614057"/>
              <a:gd name="connsiteY2" fmla="*/ 1342580 h 2287912"/>
              <a:gd name="connsiteX3" fmla="*/ 102543 w 6614057"/>
              <a:gd name="connsiteY3" fmla="*/ 588100 h 2287912"/>
              <a:gd name="connsiteX4" fmla="*/ 1322934 w 6614057"/>
              <a:gd name="connsiteY4" fmla="*/ 26992 h 2287912"/>
              <a:gd name="connsiteX5" fmla="*/ 5501613 w 6614057"/>
              <a:gd name="connsiteY5" fmla="*/ 173256 h 2287912"/>
              <a:gd name="connsiteX6" fmla="*/ 6613258 w 6614057"/>
              <a:gd name="connsiteY6" fmla="*/ 905322 h 2287912"/>
              <a:gd name="connsiteX7" fmla="*/ 6019537 w 6614057"/>
              <a:gd name="connsiteY7" fmla="*/ 1805318 h 2287912"/>
              <a:gd name="connsiteX8" fmla="*/ 2224395 w 6614057"/>
              <a:gd name="connsiteY8" fmla="*/ 2029112 h 2287912"/>
              <a:gd name="connsiteX9" fmla="*/ 1345814 w 6614057"/>
              <a:gd name="connsiteY9" fmla="*/ 2287912 h 2287912"/>
              <a:gd name="connsiteX10" fmla="*/ 1350456 w 6614057"/>
              <a:gd name="connsiteY10" fmla="*/ 2033314 h 2287912"/>
              <a:gd name="connsiteX0" fmla="*/ 1350456 w 6613258"/>
              <a:gd name="connsiteY0" fmla="*/ 2033314 h 2287912"/>
              <a:gd name="connsiteX1" fmla="*/ 513863 w 6613258"/>
              <a:gd name="connsiteY1" fmla="*/ 1765006 h 2287912"/>
              <a:gd name="connsiteX2" fmla="*/ 115171 w 6613258"/>
              <a:gd name="connsiteY2" fmla="*/ 1342580 h 2287912"/>
              <a:gd name="connsiteX3" fmla="*/ 102543 w 6613258"/>
              <a:gd name="connsiteY3" fmla="*/ 588100 h 2287912"/>
              <a:gd name="connsiteX4" fmla="*/ 1322934 w 6613258"/>
              <a:gd name="connsiteY4" fmla="*/ 26992 h 2287912"/>
              <a:gd name="connsiteX5" fmla="*/ 5501613 w 6613258"/>
              <a:gd name="connsiteY5" fmla="*/ 173256 h 2287912"/>
              <a:gd name="connsiteX6" fmla="*/ 6613258 w 6613258"/>
              <a:gd name="connsiteY6" fmla="*/ 905322 h 2287912"/>
              <a:gd name="connsiteX7" fmla="*/ 6019537 w 6613258"/>
              <a:gd name="connsiteY7" fmla="*/ 1805318 h 2287912"/>
              <a:gd name="connsiteX8" fmla="*/ 2224395 w 6613258"/>
              <a:gd name="connsiteY8" fmla="*/ 2029112 h 2287912"/>
              <a:gd name="connsiteX9" fmla="*/ 1345814 w 6613258"/>
              <a:gd name="connsiteY9" fmla="*/ 2287912 h 2287912"/>
              <a:gd name="connsiteX10" fmla="*/ 1350456 w 6613258"/>
              <a:gd name="connsiteY10" fmla="*/ 2033314 h 2287912"/>
              <a:gd name="connsiteX0" fmla="*/ 1352720 w 6615522"/>
              <a:gd name="connsiteY0" fmla="*/ 2033314 h 2287912"/>
              <a:gd name="connsiteX1" fmla="*/ 566558 w 6615522"/>
              <a:gd name="connsiteY1" fmla="*/ 1742972 h 2287912"/>
              <a:gd name="connsiteX2" fmla="*/ 117435 w 6615522"/>
              <a:gd name="connsiteY2" fmla="*/ 1342580 h 2287912"/>
              <a:gd name="connsiteX3" fmla="*/ 104807 w 6615522"/>
              <a:gd name="connsiteY3" fmla="*/ 588100 h 2287912"/>
              <a:gd name="connsiteX4" fmla="*/ 1325198 w 6615522"/>
              <a:gd name="connsiteY4" fmla="*/ 26992 h 2287912"/>
              <a:gd name="connsiteX5" fmla="*/ 5503877 w 6615522"/>
              <a:gd name="connsiteY5" fmla="*/ 173256 h 2287912"/>
              <a:gd name="connsiteX6" fmla="*/ 6615522 w 6615522"/>
              <a:gd name="connsiteY6" fmla="*/ 905322 h 2287912"/>
              <a:gd name="connsiteX7" fmla="*/ 6021801 w 6615522"/>
              <a:gd name="connsiteY7" fmla="*/ 1805318 h 2287912"/>
              <a:gd name="connsiteX8" fmla="*/ 2226659 w 6615522"/>
              <a:gd name="connsiteY8" fmla="*/ 2029112 h 2287912"/>
              <a:gd name="connsiteX9" fmla="*/ 1348078 w 6615522"/>
              <a:gd name="connsiteY9" fmla="*/ 2287912 h 2287912"/>
              <a:gd name="connsiteX10" fmla="*/ 1352720 w 6615522"/>
              <a:gd name="connsiteY10" fmla="*/ 2033314 h 2287912"/>
              <a:gd name="connsiteX0" fmla="*/ 1390545 w 6615522"/>
              <a:gd name="connsiteY0" fmla="*/ 2011281 h 2287912"/>
              <a:gd name="connsiteX1" fmla="*/ 566558 w 6615522"/>
              <a:gd name="connsiteY1" fmla="*/ 1742972 h 2287912"/>
              <a:gd name="connsiteX2" fmla="*/ 117435 w 6615522"/>
              <a:gd name="connsiteY2" fmla="*/ 1342580 h 2287912"/>
              <a:gd name="connsiteX3" fmla="*/ 104807 w 6615522"/>
              <a:gd name="connsiteY3" fmla="*/ 588100 h 2287912"/>
              <a:gd name="connsiteX4" fmla="*/ 1325198 w 6615522"/>
              <a:gd name="connsiteY4" fmla="*/ 26992 h 2287912"/>
              <a:gd name="connsiteX5" fmla="*/ 5503877 w 6615522"/>
              <a:gd name="connsiteY5" fmla="*/ 173256 h 2287912"/>
              <a:gd name="connsiteX6" fmla="*/ 6615522 w 6615522"/>
              <a:gd name="connsiteY6" fmla="*/ 905322 h 2287912"/>
              <a:gd name="connsiteX7" fmla="*/ 6021801 w 6615522"/>
              <a:gd name="connsiteY7" fmla="*/ 1805318 h 2287912"/>
              <a:gd name="connsiteX8" fmla="*/ 2226659 w 6615522"/>
              <a:gd name="connsiteY8" fmla="*/ 2029112 h 2287912"/>
              <a:gd name="connsiteX9" fmla="*/ 1348078 w 6615522"/>
              <a:gd name="connsiteY9" fmla="*/ 2287912 h 2287912"/>
              <a:gd name="connsiteX10" fmla="*/ 1390545 w 6615522"/>
              <a:gd name="connsiteY10" fmla="*/ 2011281 h 2287912"/>
              <a:gd name="connsiteX0" fmla="*/ 1390545 w 6615522"/>
              <a:gd name="connsiteY0" fmla="*/ 2011281 h 2287912"/>
              <a:gd name="connsiteX1" fmla="*/ 566558 w 6615522"/>
              <a:gd name="connsiteY1" fmla="*/ 1742972 h 2287912"/>
              <a:gd name="connsiteX2" fmla="*/ 117435 w 6615522"/>
              <a:gd name="connsiteY2" fmla="*/ 1342580 h 2287912"/>
              <a:gd name="connsiteX3" fmla="*/ 104807 w 6615522"/>
              <a:gd name="connsiteY3" fmla="*/ 588100 h 2287912"/>
              <a:gd name="connsiteX4" fmla="*/ 1325198 w 6615522"/>
              <a:gd name="connsiteY4" fmla="*/ 26992 h 2287912"/>
              <a:gd name="connsiteX5" fmla="*/ 5503877 w 6615522"/>
              <a:gd name="connsiteY5" fmla="*/ 173256 h 2287912"/>
              <a:gd name="connsiteX6" fmla="*/ 6615522 w 6615522"/>
              <a:gd name="connsiteY6" fmla="*/ 905322 h 2287912"/>
              <a:gd name="connsiteX7" fmla="*/ 6021801 w 6615522"/>
              <a:gd name="connsiteY7" fmla="*/ 1805318 h 2287912"/>
              <a:gd name="connsiteX8" fmla="*/ 2226659 w 6615522"/>
              <a:gd name="connsiteY8" fmla="*/ 2029112 h 2287912"/>
              <a:gd name="connsiteX9" fmla="*/ 1348078 w 6615522"/>
              <a:gd name="connsiteY9" fmla="*/ 2287912 h 2287912"/>
              <a:gd name="connsiteX10" fmla="*/ 1390545 w 6615522"/>
              <a:gd name="connsiteY10" fmla="*/ 2011281 h 2287912"/>
              <a:gd name="connsiteX0" fmla="*/ 1392284 w 6617261"/>
              <a:gd name="connsiteY0" fmla="*/ 2011281 h 2287912"/>
              <a:gd name="connsiteX1" fmla="*/ 606122 w 6617261"/>
              <a:gd name="connsiteY1" fmla="*/ 1728283 h 2287912"/>
              <a:gd name="connsiteX2" fmla="*/ 119174 w 6617261"/>
              <a:gd name="connsiteY2" fmla="*/ 1342580 h 2287912"/>
              <a:gd name="connsiteX3" fmla="*/ 106546 w 6617261"/>
              <a:gd name="connsiteY3" fmla="*/ 588100 h 2287912"/>
              <a:gd name="connsiteX4" fmla="*/ 1326937 w 6617261"/>
              <a:gd name="connsiteY4" fmla="*/ 26992 h 2287912"/>
              <a:gd name="connsiteX5" fmla="*/ 5505616 w 6617261"/>
              <a:gd name="connsiteY5" fmla="*/ 173256 h 2287912"/>
              <a:gd name="connsiteX6" fmla="*/ 6617261 w 6617261"/>
              <a:gd name="connsiteY6" fmla="*/ 905322 h 2287912"/>
              <a:gd name="connsiteX7" fmla="*/ 6023540 w 6617261"/>
              <a:gd name="connsiteY7" fmla="*/ 1805318 h 2287912"/>
              <a:gd name="connsiteX8" fmla="*/ 2228398 w 6617261"/>
              <a:gd name="connsiteY8" fmla="*/ 2029112 h 2287912"/>
              <a:gd name="connsiteX9" fmla="*/ 1349817 w 6617261"/>
              <a:gd name="connsiteY9" fmla="*/ 2287912 h 2287912"/>
              <a:gd name="connsiteX10" fmla="*/ 1392284 w 6617261"/>
              <a:gd name="connsiteY10" fmla="*/ 2011281 h 2287912"/>
              <a:gd name="connsiteX0" fmla="*/ 1382461 w 6607438"/>
              <a:gd name="connsiteY0" fmla="*/ 2011281 h 2287912"/>
              <a:gd name="connsiteX1" fmla="*/ 596299 w 6607438"/>
              <a:gd name="connsiteY1" fmla="*/ 1728283 h 2287912"/>
              <a:gd name="connsiteX2" fmla="*/ 134568 w 6607438"/>
              <a:gd name="connsiteY2" fmla="*/ 1291168 h 2287912"/>
              <a:gd name="connsiteX3" fmla="*/ 96723 w 6607438"/>
              <a:gd name="connsiteY3" fmla="*/ 588100 h 2287912"/>
              <a:gd name="connsiteX4" fmla="*/ 1317114 w 6607438"/>
              <a:gd name="connsiteY4" fmla="*/ 26992 h 2287912"/>
              <a:gd name="connsiteX5" fmla="*/ 5495793 w 6607438"/>
              <a:gd name="connsiteY5" fmla="*/ 173256 h 2287912"/>
              <a:gd name="connsiteX6" fmla="*/ 6607438 w 6607438"/>
              <a:gd name="connsiteY6" fmla="*/ 905322 h 2287912"/>
              <a:gd name="connsiteX7" fmla="*/ 6013717 w 6607438"/>
              <a:gd name="connsiteY7" fmla="*/ 1805318 h 2287912"/>
              <a:gd name="connsiteX8" fmla="*/ 2218575 w 6607438"/>
              <a:gd name="connsiteY8" fmla="*/ 2029112 h 2287912"/>
              <a:gd name="connsiteX9" fmla="*/ 1339994 w 6607438"/>
              <a:gd name="connsiteY9" fmla="*/ 2287912 h 2287912"/>
              <a:gd name="connsiteX10" fmla="*/ 1382461 w 6607438"/>
              <a:gd name="connsiteY10" fmla="*/ 2011281 h 2287912"/>
              <a:gd name="connsiteX0" fmla="*/ 1346619 w 6571596"/>
              <a:gd name="connsiteY0" fmla="*/ 2009705 h 2286336"/>
              <a:gd name="connsiteX1" fmla="*/ 560457 w 6571596"/>
              <a:gd name="connsiteY1" fmla="*/ 1726707 h 2286336"/>
              <a:gd name="connsiteX2" fmla="*/ 98726 w 6571596"/>
              <a:gd name="connsiteY2" fmla="*/ 1289592 h 2286336"/>
              <a:gd name="connsiteX3" fmla="*/ 111313 w 6571596"/>
              <a:gd name="connsiteY3" fmla="*/ 564490 h 2286336"/>
              <a:gd name="connsiteX4" fmla="*/ 1281272 w 6571596"/>
              <a:gd name="connsiteY4" fmla="*/ 25416 h 2286336"/>
              <a:gd name="connsiteX5" fmla="*/ 5459951 w 6571596"/>
              <a:gd name="connsiteY5" fmla="*/ 171680 h 2286336"/>
              <a:gd name="connsiteX6" fmla="*/ 6571596 w 6571596"/>
              <a:gd name="connsiteY6" fmla="*/ 903746 h 2286336"/>
              <a:gd name="connsiteX7" fmla="*/ 5977875 w 6571596"/>
              <a:gd name="connsiteY7" fmla="*/ 1803742 h 2286336"/>
              <a:gd name="connsiteX8" fmla="*/ 2182733 w 6571596"/>
              <a:gd name="connsiteY8" fmla="*/ 2027536 h 2286336"/>
              <a:gd name="connsiteX9" fmla="*/ 1304152 w 6571596"/>
              <a:gd name="connsiteY9" fmla="*/ 2286336 h 2286336"/>
              <a:gd name="connsiteX10" fmla="*/ 1346619 w 6571596"/>
              <a:gd name="connsiteY10" fmla="*/ 2009705 h 2286336"/>
              <a:gd name="connsiteX0" fmla="*/ 1335993 w 6560970"/>
              <a:gd name="connsiteY0" fmla="*/ 2009705 h 2286336"/>
              <a:gd name="connsiteX1" fmla="*/ 549831 w 6560970"/>
              <a:gd name="connsiteY1" fmla="*/ 1726707 h 2286336"/>
              <a:gd name="connsiteX2" fmla="*/ 88100 w 6560970"/>
              <a:gd name="connsiteY2" fmla="*/ 1289592 h 2286336"/>
              <a:gd name="connsiteX3" fmla="*/ 100687 w 6560970"/>
              <a:gd name="connsiteY3" fmla="*/ 564490 h 2286336"/>
              <a:gd name="connsiteX4" fmla="*/ 1270646 w 6560970"/>
              <a:gd name="connsiteY4" fmla="*/ 25416 h 2286336"/>
              <a:gd name="connsiteX5" fmla="*/ 5449325 w 6560970"/>
              <a:gd name="connsiteY5" fmla="*/ 171680 h 2286336"/>
              <a:gd name="connsiteX6" fmla="*/ 6560970 w 6560970"/>
              <a:gd name="connsiteY6" fmla="*/ 903746 h 2286336"/>
              <a:gd name="connsiteX7" fmla="*/ 5967249 w 6560970"/>
              <a:gd name="connsiteY7" fmla="*/ 1803742 h 2286336"/>
              <a:gd name="connsiteX8" fmla="*/ 2172107 w 6560970"/>
              <a:gd name="connsiteY8" fmla="*/ 2027536 h 2286336"/>
              <a:gd name="connsiteX9" fmla="*/ 1293526 w 6560970"/>
              <a:gd name="connsiteY9" fmla="*/ 2286336 h 2286336"/>
              <a:gd name="connsiteX10" fmla="*/ 1335993 w 6560970"/>
              <a:gd name="connsiteY10" fmla="*/ 2009705 h 2286336"/>
              <a:gd name="connsiteX0" fmla="*/ 1320449 w 6545426"/>
              <a:gd name="connsiteY0" fmla="*/ 2009705 h 2286336"/>
              <a:gd name="connsiteX1" fmla="*/ 534287 w 6545426"/>
              <a:gd name="connsiteY1" fmla="*/ 1726707 h 2286336"/>
              <a:gd name="connsiteX2" fmla="*/ 72556 w 6545426"/>
              <a:gd name="connsiteY2" fmla="*/ 1289592 h 2286336"/>
              <a:gd name="connsiteX3" fmla="*/ 85143 w 6545426"/>
              <a:gd name="connsiteY3" fmla="*/ 564490 h 2286336"/>
              <a:gd name="connsiteX4" fmla="*/ 1255102 w 6545426"/>
              <a:gd name="connsiteY4" fmla="*/ 25416 h 2286336"/>
              <a:gd name="connsiteX5" fmla="*/ 5433781 w 6545426"/>
              <a:gd name="connsiteY5" fmla="*/ 171680 h 2286336"/>
              <a:gd name="connsiteX6" fmla="*/ 6545426 w 6545426"/>
              <a:gd name="connsiteY6" fmla="*/ 903746 h 2286336"/>
              <a:gd name="connsiteX7" fmla="*/ 5951705 w 6545426"/>
              <a:gd name="connsiteY7" fmla="*/ 1803742 h 2286336"/>
              <a:gd name="connsiteX8" fmla="*/ 2156563 w 6545426"/>
              <a:gd name="connsiteY8" fmla="*/ 2027536 h 2286336"/>
              <a:gd name="connsiteX9" fmla="*/ 1277982 w 6545426"/>
              <a:gd name="connsiteY9" fmla="*/ 2286336 h 2286336"/>
              <a:gd name="connsiteX10" fmla="*/ 1320449 w 6545426"/>
              <a:gd name="connsiteY10" fmla="*/ 2009705 h 2286336"/>
              <a:gd name="connsiteX0" fmla="*/ 1350191 w 6575168"/>
              <a:gd name="connsiteY0" fmla="*/ 2028838 h 2305469"/>
              <a:gd name="connsiteX1" fmla="*/ 564029 w 6575168"/>
              <a:gd name="connsiteY1" fmla="*/ 1745840 h 2305469"/>
              <a:gd name="connsiteX2" fmla="*/ 102298 w 6575168"/>
              <a:gd name="connsiteY2" fmla="*/ 1308725 h 2305469"/>
              <a:gd name="connsiteX3" fmla="*/ 114885 w 6575168"/>
              <a:gd name="connsiteY3" fmla="*/ 583623 h 2305469"/>
              <a:gd name="connsiteX4" fmla="*/ 1335277 w 6575168"/>
              <a:gd name="connsiteY4" fmla="*/ 22515 h 2305469"/>
              <a:gd name="connsiteX5" fmla="*/ 5463523 w 6575168"/>
              <a:gd name="connsiteY5" fmla="*/ 190813 h 2305469"/>
              <a:gd name="connsiteX6" fmla="*/ 6575168 w 6575168"/>
              <a:gd name="connsiteY6" fmla="*/ 922879 h 2305469"/>
              <a:gd name="connsiteX7" fmla="*/ 5981447 w 6575168"/>
              <a:gd name="connsiteY7" fmla="*/ 1822875 h 2305469"/>
              <a:gd name="connsiteX8" fmla="*/ 2186305 w 6575168"/>
              <a:gd name="connsiteY8" fmla="*/ 2046669 h 2305469"/>
              <a:gd name="connsiteX9" fmla="*/ 1307724 w 6575168"/>
              <a:gd name="connsiteY9" fmla="*/ 2305469 h 2305469"/>
              <a:gd name="connsiteX10" fmla="*/ 1350191 w 6575168"/>
              <a:gd name="connsiteY10" fmla="*/ 2028838 h 2305469"/>
              <a:gd name="connsiteX0" fmla="*/ 1350191 w 6575168"/>
              <a:gd name="connsiteY0" fmla="*/ 2028838 h 2305469"/>
              <a:gd name="connsiteX1" fmla="*/ 564029 w 6575168"/>
              <a:gd name="connsiteY1" fmla="*/ 1745840 h 2305469"/>
              <a:gd name="connsiteX2" fmla="*/ 102298 w 6575168"/>
              <a:gd name="connsiteY2" fmla="*/ 1308725 h 2305469"/>
              <a:gd name="connsiteX3" fmla="*/ 114885 w 6575168"/>
              <a:gd name="connsiteY3" fmla="*/ 583623 h 2305469"/>
              <a:gd name="connsiteX4" fmla="*/ 1335277 w 6575168"/>
              <a:gd name="connsiteY4" fmla="*/ 22515 h 2305469"/>
              <a:gd name="connsiteX5" fmla="*/ 5463523 w 6575168"/>
              <a:gd name="connsiteY5" fmla="*/ 190813 h 2305469"/>
              <a:gd name="connsiteX6" fmla="*/ 6575168 w 6575168"/>
              <a:gd name="connsiteY6" fmla="*/ 922879 h 2305469"/>
              <a:gd name="connsiteX7" fmla="*/ 5981447 w 6575168"/>
              <a:gd name="connsiteY7" fmla="*/ 1822875 h 2305469"/>
              <a:gd name="connsiteX8" fmla="*/ 2186305 w 6575168"/>
              <a:gd name="connsiteY8" fmla="*/ 2046669 h 2305469"/>
              <a:gd name="connsiteX9" fmla="*/ 1307724 w 6575168"/>
              <a:gd name="connsiteY9" fmla="*/ 2305469 h 2305469"/>
              <a:gd name="connsiteX10" fmla="*/ 1350191 w 6575168"/>
              <a:gd name="connsiteY10" fmla="*/ 2028838 h 2305469"/>
              <a:gd name="connsiteX0" fmla="*/ 1261706 w 6486683"/>
              <a:gd name="connsiteY0" fmla="*/ 2028838 h 2305469"/>
              <a:gd name="connsiteX1" fmla="*/ 475544 w 6486683"/>
              <a:gd name="connsiteY1" fmla="*/ 1745840 h 2305469"/>
              <a:gd name="connsiteX2" fmla="*/ 26400 w 6486683"/>
              <a:gd name="connsiteY2" fmla="*/ 583623 h 2305469"/>
              <a:gd name="connsiteX3" fmla="*/ 1246792 w 6486683"/>
              <a:gd name="connsiteY3" fmla="*/ 22515 h 2305469"/>
              <a:gd name="connsiteX4" fmla="*/ 5375038 w 6486683"/>
              <a:gd name="connsiteY4" fmla="*/ 190813 h 2305469"/>
              <a:gd name="connsiteX5" fmla="*/ 6486683 w 6486683"/>
              <a:gd name="connsiteY5" fmla="*/ 922879 h 2305469"/>
              <a:gd name="connsiteX6" fmla="*/ 5892962 w 6486683"/>
              <a:gd name="connsiteY6" fmla="*/ 1822875 h 2305469"/>
              <a:gd name="connsiteX7" fmla="*/ 2097820 w 6486683"/>
              <a:gd name="connsiteY7" fmla="*/ 2046669 h 2305469"/>
              <a:gd name="connsiteX8" fmla="*/ 1219239 w 6486683"/>
              <a:gd name="connsiteY8" fmla="*/ 2305469 h 2305469"/>
              <a:gd name="connsiteX9" fmla="*/ 1261706 w 6486683"/>
              <a:gd name="connsiteY9" fmla="*/ 2028838 h 2305469"/>
              <a:gd name="connsiteX0" fmla="*/ 1278912 w 6503889"/>
              <a:gd name="connsiteY0" fmla="*/ 2028838 h 2305469"/>
              <a:gd name="connsiteX1" fmla="*/ 366669 w 6503889"/>
              <a:gd name="connsiteY1" fmla="*/ 1650360 h 2305469"/>
              <a:gd name="connsiteX2" fmla="*/ 43606 w 6503889"/>
              <a:gd name="connsiteY2" fmla="*/ 583623 h 2305469"/>
              <a:gd name="connsiteX3" fmla="*/ 1263998 w 6503889"/>
              <a:gd name="connsiteY3" fmla="*/ 22515 h 2305469"/>
              <a:gd name="connsiteX4" fmla="*/ 5392244 w 6503889"/>
              <a:gd name="connsiteY4" fmla="*/ 190813 h 2305469"/>
              <a:gd name="connsiteX5" fmla="*/ 6503889 w 6503889"/>
              <a:gd name="connsiteY5" fmla="*/ 922879 h 2305469"/>
              <a:gd name="connsiteX6" fmla="*/ 5910168 w 6503889"/>
              <a:gd name="connsiteY6" fmla="*/ 1822875 h 2305469"/>
              <a:gd name="connsiteX7" fmla="*/ 2115026 w 6503889"/>
              <a:gd name="connsiteY7" fmla="*/ 2046669 h 2305469"/>
              <a:gd name="connsiteX8" fmla="*/ 1236445 w 6503889"/>
              <a:gd name="connsiteY8" fmla="*/ 2305469 h 2305469"/>
              <a:gd name="connsiteX9" fmla="*/ 1278912 w 6503889"/>
              <a:gd name="connsiteY9" fmla="*/ 2028838 h 2305469"/>
              <a:gd name="connsiteX0" fmla="*/ 1306915 w 6531892"/>
              <a:gd name="connsiteY0" fmla="*/ 2028838 h 2305469"/>
              <a:gd name="connsiteX1" fmla="*/ 268591 w 6531892"/>
              <a:gd name="connsiteY1" fmla="*/ 1643015 h 2305469"/>
              <a:gd name="connsiteX2" fmla="*/ 71609 w 6531892"/>
              <a:gd name="connsiteY2" fmla="*/ 583623 h 2305469"/>
              <a:gd name="connsiteX3" fmla="*/ 1292001 w 6531892"/>
              <a:gd name="connsiteY3" fmla="*/ 22515 h 2305469"/>
              <a:gd name="connsiteX4" fmla="*/ 5420247 w 6531892"/>
              <a:gd name="connsiteY4" fmla="*/ 190813 h 2305469"/>
              <a:gd name="connsiteX5" fmla="*/ 6531892 w 6531892"/>
              <a:gd name="connsiteY5" fmla="*/ 922879 h 2305469"/>
              <a:gd name="connsiteX6" fmla="*/ 5938171 w 6531892"/>
              <a:gd name="connsiteY6" fmla="*/ 1822875 h 2305469"/>
              <a:gd name="connsiteX7" fmla="*/ 2143029 w 6531892"/>
              <a:gd name="connsiteY7" fmla="*/ 2046669 h 2305469"/>
              <a:gd name="connsiteX8" fmla="*/ 1264448 w 6531892"/>
              <a:gd name="connsiteY8" fmla="*/ 2305469 h 2305469"/>
              <a:gd name="connsiteX9" fmla="*/ 1306915 w 6531892"/>
              <a:gd name="connsiteY9" fmla="*/ 2028838 h 2305469"/>
              <a:gd name="connsiteX0" fmla="*/ 1322733 w 6547710"/>
              <a:gd name="connsiteY0" fmla="*/ 2028838 h 2305469"/>
              <a:gd name="connsiteX1" fmla="*/ 284409 w 6547710"/>
              <a:gd name="connsiteY1" fmla="*/ 1643015 h 2305469"/>
              <a:gd name="connsiteX2" fmla="*/ 87427 w 6547710"/>
              <a:gd name="connsiteY2" fmla="*/ 583623 h 2305469"/>
              <a:gd name="connsiteX3" fmla="*/ 1307819 w 6547710"/>
              <a:gd name="connsiteY3" fmla="*/ 22515 h 2305469"/>
              <a:gd name="connsiteX4" fmla="*/ 5436065 w 6547710"/>
              <a:gd name="connsiteY4" fmla="*/ 190813 h 2305469"/>
              <a:gd name="connsiteX5" fmla="*/ 6547710 w 6547710"/>
              <a:gd name="connsiteY5" fmla="*/ 922879 h 2305469"/>
              <a:gd name="connsiteX6" fmla="*/ 5953989 w 6547710"/>
              <a:gd name="connsiteY6" fmla="*/ 1822875 h 2305469"/>
              <a:gd name="connsiteX7" fmla="*/ 2158847 w 6547710"/>
              <a:gd name="connsiteY7" fmla="*/ 2046669 h 2305469"/>
              <a:gd name="connsiteX8" fmla="*/ 1280266 w 6547710"/>
              <a:gd name="connsiteY8" fmla="*/ 2305469 h 2305469"/>
              <a:gd name="connsiteX9" fmla="*/ 1322733 w 6547710"/>
              <a:gd name="connsiteY9" fmla="*/ 2028838 h 2305469"/>
              <a:gd name="connsiteX0" fmla="*/ 1350725 w 6575702"/>
              <a:gd name="connsiteY0" fmla="*/ 2028838 h 2305469"/>
              <a:gd name="connsiteX1" fmla="*/ 312401 w 6575702"/>
              <a:gd name="connsiteY1" fmla="*/ 1643015 h 2305469"/>
              <a:gd name="connsiteX2" fmla="*/ 115419 w 6575702"/>
              <a:gd name="connsiteY2" fmla="*/ 583623 h 2305469"/>
              <a:gd name="connsiteX3" fmla="*/ 1335811 w 6575702"/>
              <a:gd name="connsiteY3" fmla="*/ 22515 h 2305469"/>
              <a:gd name="connsiteX4" fmla="*/ 5464057 w 6575702"/>
              <a:gd name="connsiteY4" fmla="*/ 190813 h 2305469"/>
              <a:gd name="connsiteX5" fmla="*/ 6575702 w 6575702"/>
              <a:gd name="connsiteY5" fmla="*/ 922879 h 2305469"/>
              <a:gd name="connsiteX6" fmla="*/ 5981981 w 6575702"/>
              <a:gd name="connsiteY6" fmla="*/ 1822875 h 2305469"/>
              <a:gd name="connsiteX7" fmla="*/ 2186839 w 6575702"/>
              <a:gd name="connsiteY7" fmla="*/ 2046669 h 2305469"/>
              <a:gd name="connsiteX8" fmla="*/ 1308258 w 6575702"/>
              <a:gd name="connsiteY8" fmla="*/ 2305469 h 2305469"/>
              <a:gd name="connsiteX9" fmla="*/ 1350725 w 6575702"/>
              <a:gd name="connsiteY9" fmla="*/ 2028838 h 2305469"/>
              <a:gd name="connsiteX0" fmla="*/ 1334698 w 6559675"/>
              <a:gd name="connsiteY0" fmla="*/ 2033414 h 2310045"/>
              <a:gd name="connsiteX1" fmla="*/ 296374 w 6559675"/>
              <a:gd name="connsiteY1" fmla="*/ 1647591 h 2310045"/>
              <a:gd name="connsiteX2" fmla="*/ 99392 w 6559675"/>
              <a:gd name="connsiteY2" fmla="*/ 654301 h 2310045"/>
              <a:gd name="connsiteX3" fmla="*/ 1319784 w 6559675"/>
              <a:gd name="connsiteY3" fmla="*/ 27091 h 2310045"/>
              <a:gd name="connsiteX4" fmla="*/ 5448030 w 6559675"/>
              <a:gd name="connsiteY4" fmla="*/ 195389 h 2310045"/>
              <a:gd name="connsiteX5" fmla="*/ 6559675 w 6559675"/>
              <a:gd name="connsiteY5" fmla="*/ 927455 h 2310045"/>
              <a:gd name="connsiteX6" fmla="*/ 5965954 w 6559675"/>
              <a:gd name="connsiteY6" fmla="*/ 1827451 h 2310045"/>
              <a:gd name="connsiteX7" fmla="*/ 2170812 w 6559675"/>
              <a:gd name="connsiteY7" fmla="*/ 2051245 h 2310045"/>
              <a:gd name="connsiteX8" fmla="*/ 1292231 w 6559675"/>
              <a:gd name="connsiteY8" fmla="*/ 2310045 h 2310045"/>
              <a:gd name="connsiteX9" fmla="*/ 1334698 w 6559675"/>
              <a:gd name="connsiteY9" fmla="*/ 2033414 h 2310045"/>
              <a:gd name="connsiteX0" fmla="*/ 1387100 w 6612077"/>
              <a:gd name="connsiteY0" fmla="*/ 2036495 h 2313126"/>
              <a:gd name="connsiteX1" fmla="*/ 348776 w 6612077"/>
              <a:gd name="connsiteY1" fmla="*/ 1650672 h 2313126"/>
              <a:gd name="connsiteX2" fmla="*/ 88753 w 6612077"/>
              <a:gd name="connsiteY2" fmla="*/ 701450 h 2313126"/>
              <a:gd name="connsiteX3" fmla="*/ 1372186 w 6612077"/>
              <a:gd name="connsiteY3" fmla="*/ 30172 h 2313126"/>
              <a:gd name="connsiteX4" fmla="*/ 5500432 w 6612077"/>
              <a:gd name="connsiteY4" fmla="*/ 198470 h 2313126"/>
              <a:gd name="connsiteX5" fmla="*/ 6612077 w 6612077"/>
              <a:gd name="connsiteY5" fmla="*/ 930536 h 2313126"/>
              <a:gd name="connsiteX6" fmla="*/ 6018356 w 6612077"/>
              <a:gd name="connsiteY6" fmla="*/ 1830532 h 2313126"/>
              <a:gd name="connsiteX7" fmla="*/ 2223214 w 6612077"/>
              <a:gd name="connsiteY7" fmla="*/ 2054326 h 2313126"/>
              <a:gd name="connsiteX8" fmla="*/ 1344633 w 6612077"/>
              <a:gd name="connsiteY8" fmla="*/ 2313126 h 2313126"/>
              <a:gd name="connsiteX9" fmla="*/ 1387100 w 6612077"/>
              <a:gd name="connsiteY9" fmla="*/ 2036495 h 2313126"/>
              <a:gd name="connsiteX0" fmla="*/ 1391247 w 6616224"/>
              <a:gd name="connsiteY0" fmla="*/ 2036495 h 2313126"/>
              <a:gd name="connsiteX1" fmla="*/ 352923 w 6616224"/>
              <a:gd name="connsiteY1" fmla="*/ 1650672 h 2313126"/>
              <a:gd name="connsiteX2" fmla="*/ 92900 w 6616224"/>
              <a:gd name="connsiteY2" fmla="*/ 701450 h 2313126"/>
              <a:gd name="connsiteX3" fmla="*/ 1376333 w 6616224"/>
              <a:gd name="connsiteY3" fmla="*/ 30172 h 2313126"/>
              <a:gd name="connsiteX4" fmla="*/ 5504579 w 6616224"/>
              <a:gd name="connsiteY4" fmla="*/ 198470 h 2313126"/>
              <a:gd name="connsiteX5" fmla="*/ 6616224 w 6616224"/>
              <a:gd name="connsiteY5" fmla="*/ 930536 h 2313126"/>
              <a:gd name="connsiteX6" fmla="*/ 6022503 w 6616224"/>
              <a:gd name="connsiteY6" fmla="*/ 1830532 h 2313126"/>
              <a:gd name="connsiteX7" fmla="*/ 2227361 w 6616224"/>
              <a:gd name="connsiteY7" fmla="*/ 2054326 h 2313126"/>
              <a:gd name="connsiteX8" fmla="*/ 1348780 w 6616224"/>
              <a:gd name="connsiteY8" fmla="*/ 2313126 h 2313126"/>
              <a:gd name="connsiteX9" fmla="*/ 1391247 w 6616224"/>
              <a:gd name="connsiteY9" fmla="*/ 2036495 h 2313126"/>
              <a:gd name="connsiteX0" fmla="*/ 1389139 w 6614116"/>
              <a:gd name="connsiteY0" fmla="*/ 2036495 h 2313126"/>
              <a:gd name="connsiteX1" fmla="*/ 350815 w 6614116"/>
              <a:gd name="connsiteY1" fmla="*/ 1650672 h 2313126"/>
              <a:gd name="connsiteX2" fmla="*/ 90792 w 6614116"/>
              <a:gd name="connsiteY2" fmla="*/ 701450 h 2313126"/>
              <a:gd name="connsiteX3" fmla="*/ 1374225 w 6614116"/>
              <a:gd name="connsiteY3" fmla="*/ 30172 h 2313126"/>
              <a:gd name="connsiteX4" fmla="*/ 5502471 w 6614116"/>
              <a:gd name="connsiteY4" fmla="*/ 198470 h 2313126"/>
              <a:gd name="connsiteX5" fmla="*/ 6614116 w 6614116"/>
              <a:gd name="connsiteY5" fmla="*/ 930536 h 2313126"/>
              <a:gd name="connsiteX6" fmla="*/ 6020395 w 6614116"/>
              <a:gd name="connsiteY6" fmla="*/ 1830532 h 2313126"/>
              <a:gd name="connsiteX7" fmla="*/ 2225253 w 6614116"/>
              <a:gd name="connsiteY7" fmla="*/ 2054326 h 2313126"/>
              <a:gd name="connsiteX8" fmla="*/ 1346672 w 6614116"/>
              <a:gd name="connsiteY8" fmla="*/ 2313126 h 2313126"/>
              <a:gd name="connsiteX9" fmla="*/ 1389139 w 6614116"/>
              <a:gd name="connsiteY9" fmla="*/ 2036495 h 2313126"/>
              <a:gd name="connsiteX0" fmla="*/ 1389139 w 6614116"/>
              <a:gd name="connsiteY0" fmla="*/ 2036495 h 2313126"/>
              <a:gd name="connsiteX1" fmla="*/ 350815 w 6614116"/>
              <a:gd name="connsiteY1" fmla="*/ 1650672 h 2313126"/>
              <a:gd name="connsiteX2" fmla="*/ 90792 w 6614116"/>
              <a:gd name="connsiteY2" fmla="*/ 701450 h 2313126"/>
              <a:gd name="connsiteX3" fmla="*/ 1374225 w 6614116"/>
              <a:gd name="connsiteY3" fmla="*/ 30172 h 2313126"/>
              <a:gd name="connsiteX4" fmla="*/ 5502471 w 6614116"/>
              <a:gd name="connsiteY4" fmla="*/ 198470 h 2313126"/>
              <a:gd name="connsiteX5" fmla="*/ 6614116 w 6614116"/>
              <a:gd name="connsiteY5" fmla="*/ 930536 h 2313126"/>
              <a:gd name="connsiteX6" fmla="*/ 6020395 w 6614116"/>
              <a:gd name="connsiteY6" fmla="*/ 1830532 h 2313126"/>
              <a:gd name="connsiteX7" fmla="*/ 2225253 w 6614116"/>
              <a:gd name="connsiteY7" fmla="*/ 2054326 h 2313126"/>
              <a:gd name="connsiteX8" fmla="*/ 1346672 w 6614116"/>
              <a:gd name="connsiteY8" fmla="*/ 2313126 h 2313126"/>
              <a:gd name="connsiteX9" fmla="*/ 1389139 w 6614116"/>
              <a:gd name="connsiteY9" fmla="*/ 2036495 h 2313126"/>
              <a:gd name="connsiteX0" fmla="*/ 1438885 w 6613429"/>
              <a:gd name="connsiteY0" fmla="*/ 2029150 h 2313126"/>
              <a:gd name="connsiteX1" fmla="*/ 350128 w 6613429"/>
              <a:gd name="connsiteY1" fmla="*/ 1650672 h 2313126"/>
              <a:gd name="connsiteX2" fmla="*/ 90105 w 6613429"/>
              <a:gd name="connsiteY2" fmla="*/ 701450 h 2313126"/>
              <a:gd name="connsiteX3" fmla="*/ 1373538 w 6613429"/>
              <a:gd name="connsiteY3" fmla="*/ 30172 h 2313126"/>
              <a:gd name="connsiteX4" fmla="*/ 5501784 w 6613429"/>
              <a:gd name="connsiteY4" fmla="*/ 198470 h 2313126"/>
              <a:gd name="connsiteX5" fmla="*/ 6613429 w 6613429"/>
              <a:gd name="connsiteY5" fmla="*/ 930536 h 2313126"/>
              <a:gd name="connsiteX6" fmla="*/ 6019708 w 6613429"/>
              <a:gd name="connsiteY6" fmla="*/ 1830532 h 2313126"/>
              <a:gd name="connsiteX7" fmla="*/ 2224566 w 6613429"/>
              <a:gd name="connsiteY7" fmla="*/ 2054326 h 2313126"/>
              <a:gd name="connsiteX8" fmla="*/ 1345985 w 6613429"/>
              <a:gd name="connsiteY8" fmla="*/ 2313126 h 2313126"/>
              <a:gd name="connsiteX9" fmla="*/ 1438885 w 6613429"/>
              <a:gd name="connsiteY9" fmla="*/ 2029150 h 2313126"/>
              <a:gd name="connsiteX0" fmla="*/ 1411781 w 6586325"/>
              <a:gd name="connsiteY0" fmla="*/ 2029150 h 2313126"/>
              <a:gd name="connsiteX1" fmla="*/ 323024 w 6586325"/>
              <a:gd name="connsiteY1" fmla="*/ 1650672 h 2313126"/>
              <a:gd name="connsiteX2" fmla="*/ 63001 w 6586325"/>
              <a:gd name="connsiteY2" fmla="*/ 701450 h 2313126"/>
              <a:gd name="connsiteX3" fmla="*/ 1346434 w 6586325"/>
              <a:gd name="connsiteY3" fmla="*/ 30172 h 2313126"/>
              <a:gd name="connsiteX4" fmla="*/ 5474680 w 6586325"/>
              <a:gd name="connsiteY4" fmla="*/ 198470 h 2313126"/>
              <a:gd name="connsiteX5" fmla="*/ 6586325 w 6586325"/>
              <a:gd name="connsiteY5" fmla="*/ 930536 h 2313126"/>
              <a:gd name="connsiteX6" fmla="*/ 5992604 w 6586325"/>
              <a:gd name="connsiteY6" fmla="*/ 1830532 h 2313126"/>
              <a:gd name="connsiteX7" fmla="*/ 2197462 w 6586325"/>
              <a:gd name="connsiteY7" fmla="*/ 2054326 h 2313126"/>
              <a:gd name="connsiteX8" fmla="*/ 1318881 w 6586325"/>
              <a:gd name="connsiteY8" fmla="*/ 2313126 h 2313126"/>
              <a:gd name="connsiteX9" fmla="*/ 1411781 w 6586325"/>
              <a:gd name="connsiteY9" fmla="*/ 2029150 h 2313126"/>
              <a:gd name="connsiteX0" fmla="*/ 1422251 w 6596795"/>
              <a:gd name="connsiteY0" fmla="*/ 2029150 h 2313126"/>
              <a:gd name="connsiteX1" fmla="*/ 333494 w 6596795"/>
              <a:gd name="connsiteY1" fmla="*/ 1650672 h 2313126"/>
              <a:gd name="connsiteX2" fmla="*/ 73471 w 6596795"/>
              <a:gd name="connsiteY2" fmla="*/ 701450 h 2313126"/>
              <a:gd name="connsiteX3" fmla="*/ 1356904 w 6596795"/>
              <a:gd name="connsiteY3" fmla="*/ 30172 h 2313126"/>
              <a:gd name="connsiteX4" fmla="*/ 5485150 w 6596795"/>
              <a:gd name="connsiteY4" fmla="*/ 198470 h 2313126"/>
              <a:gd name="connsiteX5" fmla="*/ 6596795 w 6596795"/>
              <a:gd name="connsiteY5" fmla="*/ 930536 h 2313126"/>
              <a:gd name="connsiteX6" fmla="*/ 6003074 w 6596795"/>
              <a:gd name="connsiteY6" fmla="*/ 1830532 h 2313126"/>
              <a:gd name="connsiteX7" fmla="*/ 2207932 w 6596795"/>
              <a:gd name="connsiteY7" fmla="*/ 2054326 h 2313126"/>
              <a:gd name="connsiteX8" fmla="*/ 1329351 w 6596795"/>
              <a:gd name="connsiteY8" fmla="*/ 2313126 h 2313126"/>
              <a:gd name="connsiteX9" fmla="*/ 1422251 w 6596795"/>
              <a:gd name="connsiteY9" fmla="*/ 2029150 h 2313126"/>
              <a:gd name="connsiteX0" fmla="*/ 1427107 w 6601651"/>
              <a:gd name="connsiteY0" fmla="*/ 2029150 h 2313126"/>
              <a:gd name="connsiteX1" fmla="*/ 338350 w 6601651"/>
              <a:gd name="connsiteY1" fmla="*/ 1650672 h 2313126"/>
              <a:gd name="connsiteX2" fmla="*/ 78327 w 6601651"/>
              <a:gd name="connsiteY2" fmla="*/ 701450 h 2313126"/>
              <a:gd name="connsiteX3" fmla="*/ 1361760 w 6601651"/>
              <a:gd name="connsiteY3" fmla="*/ 30172 h 2313126"/>
              <a:gd name="connsiteX4" fmla="*/ 5490006 w 6601651"/>
              <a:gd name="connsiteY4" fmla="*/ 198470 h 2313126"/>
              <a:gd name="connsiteX5" fmla="*/ 6601651 w 6601651"/>
              <a:gd name="connsiteY5" fmla="*/ 930536 h 2313126"/>
              <a:gd name="connsiteX6" fmla="*/ 6007930 w 6601651"/>
              <a:gd name="connsiteY6" fmla="*/ 1830532 h 2313126"/>
              <a:gd name="connsiteX7" fmla="*/ 2212788 w 6601651"/>
              <a:gd name="connsiteY7" fmla="*/ 2054326 h 2313126"/>
              <a:gd name="connsiteX8" fmla="*/ 1334207 w 6601651"/>
              <a:gd name="connsiteY8" fmla="*/ 2313126 h 2313126"/>
              <a:gd name="connsiteX9" fmla="*/ 1427107 w 6601651"/>
              <a:gd name="connsiteY9" fmla="*/ 2029150 h 2313126"/>
              <a:gd name="connsiteX0" fmla="*/ 1438040 w 6612584"/>
              <a:gd name="connsiteY0" fmla="*/ 2029150 h 2313126"/>
              <a:gd name="connsiteX1" fmla="*/ 349283 w 6612584"/>
              <a:gd name="connsiteY1" fmla="*/ 1650672 h 2313126"/>
              <a:gd name="connsiteX2" fmla="*/ 89260 w 6612584"/>
              <a:gd name="connsiteY2" fmla="*/ 701450 h 2313126"/>
              <a:gd name="connsiteX3" fmla="*/ 1372693 w 6612584"/>
              <a:gd name="connsiteY3" fmla="*/ 30172 h 2313126"/>
              <a:gd name="connsiteX4" fmla="*/ 5500939 w 6612584"/>
              <a:gd name="connsiteY4" fmla="*/ 198470 h 2313126"/>
              <a:gd name="connsiteX5" fmla="*/ 6612584 w 6612584"/>
              <a:gd name="connsiteY5" fmla="*/ 930536 h 2313126"/>
              <a:gd name="connsiteX6" fmla="*/ 6018863 w 6612584"/>
              <a:gd name="connsiteY6" fmla="*/ 1830532 h 2313126"/>
              <a:gd name="connsiteX7" fmla="*/ 2223721 w 6612584"/>
              <a:gd name="connsiteY7" fmla="*/ 2054326 h 2313126"/>
              <a:gd name="connsiteX8" fmla="*/ 1345140 w 6612584"/>
              <a:gd name="connsiteY8" fmla="*/ 2313126 h 2313126"/>
              <a:gd name="connsiteX9" fmla="*/ 1438040 w 6612584"/>
              <a:gd name="connsiteY9" fmla="*/ 2029150 h 2313126"/>
              <a:gd name="connsiteX0" fmla="*/ 1438040 w 6612584"/>
              <a:gd name="connsiteY0" fmla="*/ 2029150 h 2313126"/>
              <a:gd name="connsiteX1" fmla="*/ 349283 w 6612584"/>
              <a:gd name="connsiteY1" fmla="*/ 1650672 h 2313126"/>
              <a:gd name="connsiteX2" fmla="*/ 89260 w 6612584"/>
              <a:gd name="connsiteY2" fmla="*/ 701450 h 2313126"/>
              <a:gd name="connsiteX3" fmla="*/ 1372693 w 6612584"/>
              <a:gd name="connsiteY3" fmla="*/ 30172 h 2313126"/>
              <a:gd name="connsiteX4" fmla="*/ 5500939 w 6612584"/>
              <a:gd name="connsiteY4" fmla="*/ 198470 h 2313126"/>
              <a:gd name="connsiteX5" fmla="*/ 6612584 w 6612584"/>
              <a:gd name="connsiteY5" fmla="*/ 930536 h 2313126"/>
              <a:gd name="connsiteX6" fmla="*/ 6018863 w 6612584"/>
              <a:gd name="connsiteY6" fmla="*/ 1830532 h 2313126"/>
              <a:gd name="connsiteX7" fmla="*/ 2223721 w 6612584"/>
              <a:gd name="connsiteY7" fmla="*/ 2054326 h 2313126"/>
              <a:gd name="connsiteX8" fmla="*/ 1345140 w 6612584"/>
              <a:gd name="connsiteY8" fmla="*/ 2313126 h 2313126"/>
              <a:gd name="connsiteX9" fmla="*/ 1438040 w 6612584"/>
              <a:gd name="connsiteY9" fmla="*/ 2029150 h 2313126"/>
              <a:gd name="connsiteX0" fmla="*/ 1489345 w 6588239"/>
              <a:gd name="connsiteY0" fmla="*/ 2029150 h 2313126"/>
              <a:gd name="connsiteX1" fmla="*/ 324938 w 6588239"/>
              <a:gd name="connsiteY1" fmla="*/ 1650672 h 2313126"/>
              <a:gd name="connsiteX2" fmla="*/ 64915 w 6588239"/>
              <a:gd name="connsiteY2" fmla="*/ 701450 h 2313126"/>
              <a:gd name="connsiteX3" fmla="*/ 1348348 w 6588239"/>
              <a:gd name="connsiteY3" fmla="*/ 30172 h 2313126"/>
              <a:gd name="connsiteX4" fmla="*/ 5476594 w 6588239"/>
              <a:gd name="connsiteY4" fmla="*/ 198470 h 2313126"/>
              <a:gd name="connsiteX5" fmla="*/ 6588239 w 6588239"/>
              <a:gd name="connsiteY5" fmla="*/ 930536 h 2313126"/>
              <a:gd name="connsiteX6" fmla="*/ 5994518 w 6588239"/>
              <a:gd name="connsiteY6" fmla="*/ 1830532 h 2313126"/>
              <a:gd name="connsiteX7" fmla="*/ 2199376 w 6588239"/>
              <a:gd name="connsiteY7" fmla="*/ 2054326 h 2313126"/>
              <a:gd name="connsiteX8" fmla="*/ 1320795 w 6588239"/>
              <a:gd name="connsiteY8" fmla="*/ 2313126 h 2313126"/>
              <a:gd name="connsiteX9" fmla="*/ 1489345 w 6588239"/>
              <a:gd name="connsiteY9" fmla="*/ 2029150 h 2313126"/>
              <a:gd name="connsiteX0" fmla="*/ 1489345 w 6588239"/>
              <a:gd name="connsiteY0" fmla="*/ 2029150 h 2313126"/>
              <a:gd name="connsiteX1" fmla="*/ 324938 w 6588239"/>
              <a:gd name="connsiteY1" fmla="*/ 1650672 h 2313126"/>
              <a:gd name="connsiteX2" fmla="*/ 64915 w 6588239"/>
              <a:gd name="connsiteY2" fmla="*/ 701450 h 2313126"/>
              <a:gd name="connsiteX3" fmla="*/ 1348348 w 6588239"/>
              <a:gd name="connsiteY3" fmla="*/ 30172 h 2313126"/>
              <a:gd name="connsiteX4" fmla="*/ 5476594 w 6588239"/>
              <a:gd name="connsiteY4" fmla="*/ 198470 h 2313126"/>
              <a:gd name="connsiteX5" fmla="*/ 6588239 w 6588239"/>
              <a:gd name="connsiteY5" fmla="*/ 930536 h 2313126"/>
              <a:gd name="connsiteX6" fmla="*/ 5994518 w 6588239"/>
              <a:gd name="connsiteY6" fmla="*/ 1830532 h 2313126"/>
              <a:gd name="connsiteX7" fmla="*/ 2199376 w 6588239"/>
              <a:gd name="connsiteY7" fmla="*/ 2054326 h 2313126"/>
              <a:gd name="connsiteX8" fmla="*/ 1320795 w 6588239"/>
              <a:gd name="connsiteY8" fmla="*/ 2313126 h 2313126"/>
              <a:gd name="connsiteX9" fmla="*/ 1489345 w 6588239"/>
              <a:gd name="connsiteY9" fmla="*/ 2029150 h 2313126"/>
              <a:gd name="connsiteX0" fmla="*/ 1489345 w 6588239"/>
              <a:gd name="connsiteY0" fmla="*/ 2029150 h 2313126"/>
              <a:gd name="connsiteX1" fmla="*/ 324938 w 6588239"/>
              <a:gd name="connsiteY1" fmla="*/ 1650672 h 2313126"/>
              <a:gd name="connsiteX2" fmla="*/ 64915 w 6588239"/>
              <a:gd name="connsiteY2" fmla="*/ 701450 h 2313126"/>
              <a:gd name="connsiteX3" fmla="*/ 1348348 w 6588239"/>
              <a:gd name="connsiteY3" fmla="*/ 30172 h 2313126"/>
              <a:gd name="connsiteX4" fmla="*/ 5476594 w 6588239"/>
              <a:gd name="connsiteY4" fmla="*/ 198470 h 2313126"/>
              <a:gd name="connsiteX5" fmla="*/ 6588239 w 6588239"/>
              <a:gd name="connsiteY5" fmla="*/ 930536 h 2313126"/>
              <a:gd name="connsiteX6" fmla="*/ 5994518 w 6588239"/>
              <a:gd name="connsiteY6" fmla="*/ 1830532 h 2313126"/>
              <a:gd name="connsiteX7" fmla="*/ 2199376 w 6588239"/>
              <a:gd name="connsiteY7" fmla="*/ 2054326 h 2313126"/>
              <a:gd name="connsiteX8" fmla="*/ 1320795 w 6588239"/>
              <a:gd name="connsiteY8" fmla="*/ 2313126 h 2313126"/>
              <a:gd name="connsiteX9" fmla="*/ 1489345 w 6588239"/>
              <a:gd name="connsiteY9" fmla="*/ 2029150 h 2313126"/>
              <a:gd name="connsiteX0" fmla="*/ 1498750 w 6597644"/>
              <a:gd name="connsiteY0" fmla="*/ 2029150 h 2313126"/>
              <a:gd name="connsiteX1" fmla="*/ 298554 w 6597644"/>
              <a:gd name="connsiteY1" fmla="*/ 1654147 h 2313126"/>
              <a:gd name="connsiteX2" fmla="*/ 74320 w 6597644"/>
              <a:gd name="connsiteY2" fmla="*/ 701450 h 2313126"/>
              <a:gd name="connsiteX3" fmla="*/ 1357753 w 6597644"/>
              <a:gd name="connsiteY3" fmla="*/ 30172 h 2313126"/>
              <a:gd name="connsiteX4" fmla="*/ 5485999 w 6597644"/>
              <a:gd name="connsiteY4" fmla="*/ 198470 h 2313126"/>
              <a:gd name="connsiteX5" fmla="*/ 6597644 w 6597644"/>
              <a:gd name="connsiteY5" fmla="*/ 930536 h 2313126"/>
              <a:gd name="connsiteX6" fmla="*/ 6003923 w 6597644"/>
              <a:gd name="connsiteY6" fmla="*/ 1830532 h 2313126"/>
              <a:gd name="connsiteX7" fmla="*/ 2208781 w 6597644"/>
              <a:gd name="connsiteY7" fmla="*/ 2054326 h 2313126"/>
              <a:gd name="connsiteX8" fmla="*/ 1330200 w 6597644"/>
              <a:gd name="connsiteY8" fmla="*/ 2313126 h 2313126"/>
              <a:gd name="connsiteX9" fmla="*/ 1498750 w 6597644"/>
              <a:gd name="connsiteY9" fmla="*/ 2029150 h 2313126"/>
              <a:gd name="connsiteX0" fmla="*/ 1499850 w 6598744"/>
              <a:gd name="connsiteY0" fmla="*/ 2029150 h 2313126"/>
              <a:gd name="connsiteX1" fmla="*/ 299654 w 6598744"/>
              <a:gd name="connsiteY1" fmla="*/ 1654147 h 2313126"/>
              <a:gd name="connsiteX2" fmla="*/ 75420 w 6598744"/>
              <a:gd name="connsiteY2" fmla="*/ 701450 h 2313126"/>
              <a:gd name="connsiteX3" fmla="*/ 1358853 w 6598744"/>
              <a:gd name="connsiteY3" fmla="*/ 30172 h 2313126"/>
              <a:gd name="connsiteX4" fmla="*/ 5487099 w 6598744"/>
              <a:gd name="connsiteY4" fmla="*/ 198470 h 2313126"/>
              <a:gd name="connsiteX5" fmla="*/ 6598744 w 6598744"/>
              <a:gd name="connsiteY5" fmla="*/ 930536 h 2313126"/>
              <a:gd name="connsiteX6" fmla="*/ 6005023 w 6598744"/>
              <a:gd name="connsiteY6" fmla="*/ 1830532 h 2313126"/>
              <a:gd name="connsiteX7" fmla="*/ 2209881 w 6598744"/>
              <a:gd name="connsiteY7" fmla="*/ 2054326 h 2313126"/>
              <a:gd name="connsiteX8" fmla="*/ 1331300 w 6598744"/>
              <a:gd name="connsiteY8" fmla="*/ 2313126 h 2313126"/>
              <a:gd name="connsiteX9" fmla="*/ 1499850 w 6598744"/>
              <a:gd name="connsiteY9" fmla="*/ 2029150 h 2313126"/>
              <a:gd name="connsiteX0" fmla="*/ 1499850 w 6598744"/>
              <a:gd name="connsiteY0" fmla="*/ 2029150 h 2313126"/>
              <a:gd name="connsiteX1" fmla="*/ 299654 w 6598744"/>
              <a:gd name="connsiteY1" fmla="*/ 1654147 h 2313126"/>
              <a:gd name="connsiteX2" fmla="*/ 75420 w 6598744"/>
              <a:gd name="connsiteY2" fmla="*/ 701450 h 2313126"/>
              <a:gd name="connsiteX3" fmla="*/ 1358853 w 6598744"/>
              <a:gd name="connsiteY3" fmla="*/ 30172 h 2313126"/>
              <a:gd name="connsiteX4" fmla="*/ 5487099 w 6598744"/>
              <a:gd name="connsiteY4" fmla="*/ 198470 h 2313126"/>
              <a:gd name="connsiteX5" fmla="*/ 6598744 w 6598744"/>
              <a:gd name="connsiteY5" fmla="*/ 930536 h 2313126"/>
              <a:gd name="connsiteX6" fmla="*/ 6005023 w 6598744"/>
              <a:gd name="connsiteY6" fmla="*/ 1830532 h 2313126"/>
              <a:gd name="connsiteX7" fmla="*/ 2209881 w 6598744"/>
              <a:gd name="connsiteY7" fmla="*/ 2054326 h 2313126"/>
              <a:gd name="connsiteX8" fmla="*/ 1331300 w 6598744"/>
              <a:gd name="connsiteY8" fmla="*/ 2313126 h 2313126"/>
              <a:gd name="connsiteX9" fmla="*/ 1499850 w 6598744"/>
              <a:gd name="connsiteY9" fmla="*/ 2029150 h 2313126"/>
              <a:gd name="connsiteX0" fmla="*/ 1506919 w 6605813"/>
              <a:gd name="connsiteY0" fmla="*/ 2029150 h 2313126"/>
              <a:gd name="connsiteX1" fmla="*/ 306723 w 6605813"/>
              <a:gd name="connsiteY1" fmla="*/ 1654147 h 2313126"/>
              <a:gd name="connsiteX2" fmla="*/ 82489 w 6605813"/>
              <a:gd name="connsiteY2" fmla="*/ 701450 h 2313126"/>
              <a:gd name="connsiteX3" fmla="*/ 1365922 w 6605813"/>
              <a:gd name="connsiteY3" fmla="*/ 30172 h 2313126"/>
              <a:gd name="connsiteX4" fmla="*/ 5494168 w 6605813"/>
              <a:gd name="connsiteY4" fmla="*/ 198470 h 2313126"/>
              <a:gd name="connsiteX5" fmla="*/ 6605813 w 6605813"/>
              <a:gd name="connsiteY5" fmla="*/ 930536 h 2313126"/>
              <a:gd name="connsiteX6" fmla="*/ 6012092 w 6605813"/>
              <a:gd name="connsiteY6" fmla="*/ 1830532 h 2313126"/>
              <a:gd name="connsiteX7" fmla="*/ 2216950 w 6605813"/>
              <a:gd name="connsiteY7" fmla="*/ 2054326 h 2313126"/>
              <a:gd name="connsiteX8" fmla="*/ 1338369 w 6605813"/>
              <a:gd name="connsiteY8" fmla="*/ 2313126 h 2313126"/>
              <a:gd name="connsiteX9" fmla="*/ 1506919 w 6605813"/>
              <a:gd name="connsiteY9" fmla="*/ 2029150 h 2313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05813" h="2313126">
                <a:moveTo>
                  <a:pt x="1506919" y="2029150"/>
                </a:moveTo>
                <a:cubicBezTo>
                  <a:pt x="1417504" y="1839150"/>
                  <a:pt x="585881" y="1896278"/>
                  <a:pt x="306723" y="1654147"/>
                </a:cubicBezTo>
                <a:cubicBezTo>
                  <a:pt x="27565" y="1412016"/>
                  <a:pt x="-94044" y="972113"/>
                  <a:pt x="82489" y="701450"/>
                </a:cubicBezTo>
                <a:cubicBezTo>
                  <a:pt x="259022" y="430788"/>
                  <a:pt x="463975" y="114002"/>
                  <a:pt x="1365922" y="30172"/>
                </a:cubicBezTo>
                <a:cubicBezTo>
                  <a:pt x="2267869" y="-53658"/>
                  <a:pt x="4620853" y="48409"/>
                  <a:pt x="5494168" y="198470"/>
                </a:cubicBezTo>
                <a:cubicBezTo>
                  <a:pt x="6367483" y="348531"/>
                  <a:pt x="6547059" y="600421"/>
                  <a:pt x="6605813" y="930536"/>
                </a:cubicBezTo>
                <a:cubicBezTo>
                  <a:pt x="6583958" y="1261451"/>
                  <a:pt x="6667921" y="1584477"/>
                  <a:pt x="6012092" y="1830532"/>
                </a:cubicBezTo>
                <a:cubicBezTo>
                  <a:pt x="5356263" y="2076587"/>
                  <a:pt x="2425296" y="2046334"/>
                  <a:pt x="2216950" y="2054326"/>
                </a:cubicBezTo>
                <a:cubicBezTo>
                  <a:pt x="1882633" y="2207554"/>
                  <a:pt x="1465597" y="2294989"/>
                  <a:pt x="1338369" y="2313126"/>
                </a:cubicBezTo>
                <a:cubicBezTo>
                  <a:pt x="1524676" y="2124221"/>
                  <a:pt x="1506919" y="2029150"/>
                  <a:pt x="1506919" y="2029150"/>
                </a:cubicBezTo>
                <a:close/>
              </a:path>
            </a:pathLst>
          </a:custGeom>
          <a:noFill/>
          <a:ln w="19050" cap="flat">
            <a:solidFill>
              <a:schemeClr val="tx1"/>
            </a:solidFill>
            <a:prstDash val="solid"/>
            <a:miter/>
          </a:ln>
        </p:spPr>
        <p:txBody>
          <a:bodyPr rtlCol="0" anchor="ctr"/>
          <a:lstStyle/>
          <a:p>
            <a:endParaRPr lang="en-US"/>
          </a:p>
        </p:txBody>
      </p:sp>
      <p:sp>
        <p:nvSpPr>
          <p:cNvPr id="2" name="Заголовок 1">
            <a:extLst>
              <a:ext uri="{FF2B5EF4-FFF2-40B4-BE49-F238E27FC236}">
                <a16:creationId xmlns:a16="http://schemas.microsoft.com/office/drawing/2014/main" id="{3E304715-1FC3-F1D9-2A92-EDD3ADED5AAC}"/>
              </a:ext>
            </a:extLst>
          </p:cNvPr>
          <p:cNvSpPr>
            <a:spLocks noGrp="1"/>
          </p:cNvSpPr>
          <p:nvPr>
            <p:ph type="ctrTitle"/>
          </p:nvPr>
        </p:nvSpPr>
        <p:spPr>
          <a:xfrm>
            <a:off x="641657" y="322059"/>
            <a:ext cx="4628759" cy="2083242"/>
          </a:xfrm>
        </p:spPr>
        <p:txBody>
          <a:bodyPr>
            <a:normAutofit fontScale="90000"/>
          </a:bodyPr>
          <a:lstStyle/>
          <a:p>
            <a:pPr>
              <a:lnSpc>
                <a:spcPct val="90000"/>
              </a:lnSpc>
            </a:pPr>
            <a:br>
              <a:rPr lang="ru-RU" sz="1600" i="1" dirty="0"/>
            </a:br>
            <a:br>
              <a:rPr lang="ru-RU" sz="1600" i="1" dirty="0"/>
            </a:br>
            <a:br>
              <a:rPr lang="ru-RU" sz="1600" i="1" dirty="0"/>
            </a:br>
            <a:br>
              <a:rPr lang="ru-RU" sz="1600" i="1" dirty="0"/>
            </a:br>
            <a:br>
              <a:rPr lang="ru-RU" sz="1600" i="1" dirty="0"/>
            </a:br>
            <a:r>
              <a:rPr lang="ru-RU" sz="6000" i="1" dirty="0"/>
              <a:t>Пишем сочинение… </a:t>
            </a:r>
            <a:br>
              <a:rPr lang="ru-RU" sz="1600" i="1" dirty="0"/>
            </a:br>
            <a:endParaRPr lang="ru-RU" sz="1600" i="1" dirty="0"/>
          </a:p>
        </p:txBody>
      </p:sp>
      <p:sp>
        <p:nvSpPr>
          <p:cNvPr id="15" name="Freeform: Shape 14">
            <a:extLst>
              <a:ext uri="{FF2B5EF4-FFF2-40B4-BE49-F238E27FC236}">
                <a16:creationId xmlns:a16="http://schemas.microsoft.com/office/drawing/2014/main" id="{5A54E502-E41E-47D5-8AB9-683E3D3EED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04884" flipH="1">
            <a:off x="5645898" y="25325"/>
            <a:ext cx="3856838" cy="2114365"/>
          </a:xfrm>
          <a:custGeom>
            <a:avLst/>
            <a:gdLst>
              <a:gd name="connsiteX0" fmla="*/ 986774 w 5065355"/>
              <a:gd name="connsiteY0" fmla="*/ 0 h 3864077"/>
              <a:gd name="connsiteX1" fmla="*/ 1598492 w 5065355"/>
              <a:gd name="connsiteY1" fmla="*/ 571743 h 3864077"/>
              <a:gd name="connsiteX2" fmla="*/ 4623587 w 5065355"/>
              <a:gd name="connsiteY2" fmla="*/ 815032 h 3864077"/>
              <a:gd name="connsiteX3" fmla="*/ 5045794 w 5065355"/>
              <a:gd name="connsiteY3" fmla="*/ 2583837 h 3864077"/>
              <a:gd name="connsiteX4" fmla="*/ 5065097 w 5065355"/>
              <a:gd name="connsiteY4" fmla="*/ 3007422 h 3864077"/>
              <a:gd name="connsiteX5" fmla="*/ 5064540 w 5065355"/>
              <a:gd name="connsiteY5" fmla="*/ 3083457 h 3864077"/>
              <a:gd name="connsiteX6" fmla="*/ 5065355 w 5065355"/>
              <a:gd name="connsiteY6" fmla="*/ 3093208 h 3864077"/>
              <a:gd name="connsiteX7" fmla="*/ 5059336 w 5065355"/>
              <a:gd name="connsiteY7" fmla="*/ 3165214 h 3864077"/>
              <a:gd name="connsiteX8" fmla="*/ 5058896 w 5065355"/>
              <a:gd name="connsiteY8" fmla="*/ 3171406 h 3864077"/>
              <a:gd name="connsiteX9" fmla="*/ 5058773 w 5065355"/>
              <a:gd name="connsiteY9" fmla="*/ 3171941 h 3864077"/>
              <a:gd name="connsiteX10" fmla="*/ 5057188 w 5065355"/>
              <a:gd name="connsiteY10" fmla="*/ 3190910 h 3864077"/>
              <a:gd name="connsiteX11" fmla="*/ 5033762 w 5065355"/>
              <a:gd name="connsiteY11" fmla="*/ 3281910 h 3864077"/>
              <a:gd name="connsiteX12" fmla="*/ 5033487 w 5065355"/>
              <a:gd name="connsiteY12" fmla="*/ 3282522 h 3864077"/>
              <a:gd name="connsiteX13" fmla="*/ 5027369 w 5065355"/>
              <a:gd name="connsiteY13" fmla="*/ 3309275 h 3864077"/>
              <a:gd name="connsiteX14" fmla="*/ 4908386 w 5065355"/>
              <a:gd name="connsiteY14" fmla="*/ 3476562 h 3864077"/>
              <a:gd name="connsiteX15" fmla="*/ 4902444 w 5065355"/>
              <a:gd name="connsiteY15" fmla="*/ 3480940 h 3864077"/>
              <a:gd name="connsiteX16" fmla="*/ 4888108 w 5065355"/>
              <a:gd name="connsiteY16" fmla="*/ 3495204 h 3864077"/>
              <a:gd name="connsiteX17" fmla="*/ 4819819 w 5065355"/>
              <a:gd name="connsiteY17" fmla="*/ 3539901 h 3864077"/>
              <a:gd name="connsiteX18" fmla="*/ 4806748 w 5065355"/>
              <a:gd name="connsiteY18" fmla="*/ 3544794 h 3864077"/>
              <a:gd name="connsiteX19" fmla="*/ 4765129 w 5065355"/>
              <a:gd name="connsiteY19" fmla="*/ 3568040 h 3864077"/>
              <a:gd name="connsiteX20" fmla="*/ 4426673 w 5065355"/>
              <a:gd name="connsiteY20" fmla="*/ 3685984 h 3864077"/>
              <a:gd name="connsiteX21" fmla="*/ 534075 w 5065355"/>
              <a:gd name="connsiteY21" fmla="*/ 3761757 h 3864077"/>
              <a:gd name="connsiteX22" fmla="*/ 451805 w 5065355"/>
              <a:gd name="connsiteY22" fmla="*/ 3738960 h 3864077"/>
              <a:gd name="connsiteX23" fmla="*/ 417467 w 5065355"/>
              <a:gd name="connsiteY23" fmla="*/ 3743134 h 3864077"/>
              <a:gd name="connsiteX24" fmla="*/ 47039 w 5065355"/>
              <a:gd name="connsiteY24" fmla="*/ 3447046 h 3864077"/>
              <a:gd name="connsiteX25" fmla="*/ 38763 w 5065355"/>
              <a:gd name="connsiteY25" fmla="*/ 3414896 h 3864077"/>
              <a:gd name="connsiteX26" fmla="*/ 28376 w 5065355"/>
              <a:gd name="connsiteY26" fmla="*/ 3388641 h 3864077"/>
              <a:gd name="connsiteX27" fmla="*/ 14642 w 5065355"/>
              <a:gd name="connsiteY27" fmla="*/ 2681940 h 3864077"/>
              <a:gd name="connsiteX28" fmla="*/ 141525 w 5065355"/>
              <a:gd name="connsiteY28" fmla="*/ 1290513 h 3864077"/>
              <a:gd name="connsiteX29" fmla="*/ 968842 w 5065355"/>
              <a:gd name="connsiteY29" fmla="*/ 590018 h 3864077"/>
              <a:gd name="connsiteX30" fmla="*/ 986774 w 5065355"/>
              <a:gd name="connsiteY30" fmla="*/ 0 h 3864077"/>
              <a:gd name="connsiteX0" fmla="*/ 986774 w 5065355"/>
              <a:gd name="connsiteY0" fmla="*/ 0 h 3852421"/>
              <a:gd name="connsiteX1" fmla="*/ 1598492 w 5065355"/>
              <a:gd name="connsiteY1" fmla="*/ 571743 h 3852421"/>
              <a:gd name="connsiteX2" fmla="*/ 4623587 w 5065355"/>
              <a:gd name="connsiteY2" fmla="*/ 815032 h 3852421"/>
              <a:gd name="connsiteX3" fmla="*/ 5045794 w 5065355"/>
              <a:gd name="connsiteY3" fmla="*/ 2583837 h 3852421"/>
              <a:gd name="connsiteX4" fmla="*/ 5065097 w 5065355"/>
              <a:gd name="connsiteY4" fmla="*/ 3007422 h 3852421"/>
              <a:gd name="connsiteX5" fmla="*/ 5064540 w 5065355"/>
              <a:gd name="connsiteY5" fmla="*/ 3083457 h 3852421"/>
              <a:gd name="connsiteX6" fmla="*/ 5065355 w 5065355"/>
              <a:gd name="connsiteY6" fmla="*/ 3093208 h 3852421"/>
              <a:gd name="connsiteX7" fmla="*/ 5059336 w 5065355"/>
              <a:gd name="connsiteY7" fmla="*/ 3165214 h 3852421"/>
              <a:gd name="connsiteX8" fmla="*/ 5058896 w 5065355"/>
              <a:gd name="connsiteY8" fmla="*/ 3171406 h 3852421"/>
              <a:gd name="connsiteX9" fmla="*/ 5058773 w 5065355"/>
              <a:gd name="connsiteY9" fmla="*/ 3171941 h 3852421"/>
              <a:gd name="connsiteX10" fmla="*/ 5057188 w 5065355"/>
              <a:gd name="connsiteY10" fmla="*/ 3190910 h 3852421"/>
              <a:gd name="connsiteX11" fmla="*/ 5033762 w 5065355"/>
              <a:gd name="connsiteY11" fmla="*/ 3281910 h 3852421"/>
              <a:gd name="connsiteX12" fmla="*/ 5033487 w 5065355"/>
              <a:gd name="connsiteY12" fmla="*/ 3282522 h 3852421"/>
              <a:gd name="connsiteX13" fmla="*/ 5027369 w 5065355"/>
              <a:gd name="connsiteY13" fmla="*/ 3309275 h 3852421"/>
              <a:gd name="connsiteX14" fmla="*/ 4908386 w 5065355"/>
              <a:gd name="connsiteY14" fmla="*/ 3476562 h 3852421"/>
              <a:gd name="connsiteX15" fmla="*/ 4902444 w 5065355"/>
              <a:gd name="connsiteY15" fmla="*/ 3480940 h 3852421"/>
              <a:gd name="connsiteX16" fmla="*/ 4888108 w 5065355"/>
              <a:gd name="connsiteY16" fmla="*/ 3495204 h 3852421"/>
              <a:gd name="connsiteX17" fmla="*/ 4819819 w 5065355"/>
              <a:gd name="connsiteY17" fmla="*/ 3539901 h 3852421"/>
              <a:gd name="connsiteX18" fmla="*/ 4806748 w 5065355"/>
              <a:gd name="connsiteY18" fmla="*/ 3544794 h 3852421"/>
              <a:gd name="connsiteX19" fmla="*/ 4765129 w 5065355"/>
              <a:gd name="connsiteY19" fmla="*/ 3568040 h 3852421"/>
              <a:gd name="connsiteX20" fmla="*/ 4426673 w 5065355"/>
              <a:gd name="connsiteY20" fmla="*/ 3685984 h 3852421"/>
              <a:gd name="connsiteX21" fmla="*/ 904564 w 5065355"/>
              <a:gd name="connsiteY21" fmla="*/ 3793288 h 3852421"/>
              <a:gd name="connsiteX22" fmla="*/ 451805 w 5065355"/>
              <a:gd name="connsiteY22" fmla="*/ 3738960 h 3852421"/>
              <a:gd name="connsiteX23" fmla="*/ 417467 w 5065355"/>
              <a:gd name="connsiteY23" fmla="*/ 3743134 h 3852421"/>
              <a:gd name="connsiteX24" fmla="*/ 47039 w 5065355"/>
              <a:gd name="connsiteY24" fmla="*/ 3447046 h 3852421"/>
              <a:gd name="connsiteX25" fmla="*/ 38763 w 5065355"/>
              <a:gd name="connsiteY25" fmla="*/ 3414896 h 3852421"/>
              <a:gd name="connsiteX26" fmla="*/ 28376 w 5065355"/>
              <a:gd name="connsiteY26" fmla="*/ 3388641 h 3852421"/>
              <a:gd name="connsiteX27" fmla="*/ 14642 w 5065355"/>
              <a:gd name="connsiteY27" fmla="*/ 2681940 h 3852421"/>
              <a:gd name="connsiteX28" fmla="*/ 141525 w 5065355"/>
              <a:gd name="connsiteY28" fmla="*/ 1290513 h 3852421"/>
              <a:gd name="connsiteX29" fmla="*/ 968842 w 5065355"/>
              <a:gd name="connsiteY29" fmla="*/ 590018 h 3852421"/>
              <a:gd name="connsiteX30" fmla="*/ 986774 w 5065355"/>
              <a:gd name="connsiteY30" fmla="*/ 0 h 3852421"/>
              <a:gd name="connsiteX0" fmla="*/ 986774 w 5065355"/>
              <a:gd name="connsiteY0" fmla="*/ 0 h 3899315"/>
              <a:gd name="connsiteX1" fmla="*/ 1598492 w 5065355"/>
              <a:gd name="connsiteY1" fmla="*/ 571743 h 3899315"/>
              <a:gd name="connsiteX2" fmla="*/ 4623587 w 5065355"/>
              <a:gd name="connsiteY2" fmla="*/ 815032 h 3899315"/>
              <a:gd name="connsiteX3" fmla="*/ 5045794 w 5065355"/>
              <a:gd name="connsiteY3" fmla="*/ 2583837 h 3899315"/>
              <a:gd name="connsiteX4" fmla="*/ 5065097 w 5065355"/>
              <a:gd name="connsiteY4" fmla="*/ 3007422 h 3899315"/>
              <a:gd name="connsiteX5" fmla="*/ 5064540 w 5065355"/>
              <a:gd name="connsiteY5" fmla="*/ 3083457 h 3899315"/>
              <a:gd name="connsiteX6" fmla="*/ 5065355 w 5065355"/>
              <a:gd name="connsiteY6" fmla="*/ 3093208 h 3899315"/>
              <a:gd name="connsiteX7" fmla="*/ 5059336 w 5065355"/>
              <a:gd name="connsiteY7" fmla="*/ 3165214 h 3899315"/>
              <a:gd name="connsiteX8" fmla="*/ 5058896 w 5065355"/>
              <a:gd name="connsiteY8" fmla="*/ 3171406 h 3899315"/>
              <a:gd name="connsiteX9" fmla="*/ 5058773 w 5065355"/>
              <a:gd name="connsiteY9" fmla="*/ 3171941 h 3899315"/>
              <a:gd name="connsiteX10" fmla="*/ 5057188 w 5065355"/>
              <a:gd name="connsiteY10" fmla="*/ 3190910 h 3899315"/>
              <a:gd name="connsiteX11" fmla="*/ 5033762 w 5065355"/>
              <a:gd name="connsiteY11" fmla="*/ 3281910 h 3899315"/>
              <a:gd name="connsiteX12" fmla="*/ 5033487 w 5065355"/>
              <a:gd name="connsiteY12" fmla="*/ 3282522 h 3899315"/>
              <a:gd name="connsiteX13" fmla="*/ 5027369 w 5065355"/>
              <a:gd name="connsiteY13" fmla="*/ 3309275 h 3899315"/>
              <a:gd name="connsiteX14" fmla="*/ 4908386 w 5065355"/>
              <a:gd name="connsiteY14" fmla="*/ 3476562 h 3899315"/>
              <a:gd name="connsiteX15" fmla="*/ 4902444 w 5065355"/>
              <a:gd name="connsiteY15" fmla="*/ 3480940 h 3899315"/>
              <a:gd name="connsiteX16" fmla="*/ 4888108 w 5065355"/>
              <a:gd name="connsiteY16" fmla="*/ 3495204 h 3899315"/>
              <a:gd name="connsiteX17" fmla="*/ 4819819 w 5065355"/>
              <a:gd name="connsiteY17" fmla="*/ 3539901 h 3899315"/>
              <a:gd name="connsiteX18" fmla="*/ 4806748 w 5065355"/>
              <a:gd name="connsiteY18" fmla="*/ 3544794 h 3899315"/>
              <a:gd name="connsiteX19" fmla="*/ 4765129 w 5065355"/>
              <a:gd name="connsiteY19" fmla="*/ 3568040 h 3899315"/>
              <a:gd name="connsiteX20" fmla="*/ 4229604 w 5065355"/>
              <a:gd name="connsiteY20" fmla="*/ 3851522 h 3899315"/>
              <a:gd name="connsiteX21" fmla="*/ 904564 w 5065355"/>
              <a:gd name="connsiteY21" fmla="*/ 3793288 h 3899315"/>
              <a:gd name="connsiteX22" fmla="*/ 451805 w 5065355"/>
              <a:gd name="connsiteY22" fmla="*/ 3738960 h 3899315"/>
              <a:gd name="connsiteX23" fmla="*/ 417467 w 5065355"/>
              <a:gd name="connsiteY23" fmla="*/ 3743134 h 3899315"/>
              <a:gd name="connsiteX24" fmla="*/ 47039 w 5065355"/>
              <a:gd name="connsiteY24" fmla="*/ 3447046 h 3899315"/>
              <a:gd name="connsiteX25" fmla="*/ 38763 w 5065355"/>
              <a:gd name="connsiteY25" fmla="*/ 3414896 h 3899315"/>
              <a:gd name="connsiteX26" fmla="*/ 28376 w 5065355"/>
              <a:gd name="connsiteY26" fmla="*/ 3388641 h 3899315"/>
              <a:gd name="connsiteX27" fmla="*/ 14642 w 5065355"/>
              <a:gd name="connsiteY27" fmla="*/ 2681940 h 3899315"/>
              <a:gd name="connsiteX28" fmla="*/ 141525 w 5065355"/>
              <a:gd name="connsiteY28" fmla="*/ 1290513 h 3899315"/>
              <a:gd name="connsiteX29" fmla="*/ 968842 w 5065355"/>
              <a:gd name="connsiteY29" fmla="*/ 590018 h 3899315"/>
              <a:gd name="connsiteX30" fmla="*/ 986774 w 5065355"/>
              <a:gd name="connsiteY30" fmla="*/ 0 h 3899315"/>
              <a:gd name="connsiteX0" fmla="*/ 986774 w 5065355"/>
              <a:gd name="connsiteY0" fmla="*/ 0 h 3899315"/>
              <a:gd name="connsiteX1" fmla="*/ 1598492 w 5065355"/>
              <a:gd name="connsiteY1" fmla="*/ 571743 h 3899315"/>
              <a:gd name="connsiteX2" fmla="*/ 4623587 w 5065355"/>
              <a:gd name="connsiteY2" fmla="*/ 815032 h 3899315"/>
              <a:gd name="connsiteX3" fmla="*/ 5045794 w 5065355"/>
              <a:gd name="connsiteY3" fmla="*/ 2583837 h 3899315"/>
              <a:gd name="connsiteX4" fmla="*/ 5065097 w 5065355"/>
              <a:gd name="connsiteY4" fmla="*/ 3007422 h 3899315"/>
              <a:gd name="connsiteX5" fmla="*/ 5064540 w 5065355"/>
              <a:gd name="connsiteY5" fmla="*/ 3083457 h 3899315"/>
              <a:gd name="connsiteX6" fmla="*/ 5065355 w 5065355"/>
              <a:gd name="connsiteY6" fmla="*/ 3093208 h 3899315"/>
              <a:gd name="connsiteX7" fmla="*/ 5059336 w 5065355"/>
              <a:gd name="connsiteY7" fmla="*/ 3165214 h 3899315"/>
              <a:gd name="connsiteX8" fmla="*/ 5058896 w 5065355"/>
              <a:gd name="connsiteY8" fmla="*/ 3171406 h 3899315"/>
              <a:gd name="connsiteX9" fmla="*/ 5058773 w 5065355"/>
              <a:gd name="connsiteY9" fmla="*/ 3171941 h 3899315"/>
              <a:gd name="connsiteX10" fmla="*/ 5057188 w 5065355"/>
              <a:gd name="connsiteY10" fmla="*/ 3190910 h 3899315"/>
              <a:gd name="connsiteX11" fmla="*/ 5033762 w 5065355"/>
              <a:gd name="connsiteY11" fmla="*/ 3281910 h 3899315"/>
              <a:gd name="connsiteX12" fmla="*/ 5033487 w 5065355"/>
              <a:gd name="connsiteY12" fmla="*/ 3282522 h 3899315"/>
              <a:gd name="connsiteX13" fmla="*/ 5027369 w 5065355"/>
              <a:gd name="connsiteY13" fmla="*/ 3309275 h 3899315"/>
              <a:gd name="connsiteX14" fmla="*/ 4908386 w 5065355"/>
              <a:gd name="connsiteY14" fmla="*/ 3476562 h 3899315"/>
              <a:gd name="connsiteX15" fmla="*/ 4902444 w 5065355"/>
              <a:gd name="connsiteY15" fmla="*/ 3480940 h 3899315"/>
              <a:gd name="connsiteX16" fmla="*/ 4888108 w 5065355"/>
              <a:gd name="connsiteY16" fmla="*/ 3495204 h 3899315"/>
              <a:gd name="connsiteX17" fmla="*/ 4819819 w 5065355"/>
              <a:gd name="connsiteY17" fmla="*/ 3539901 h 3899315"/>
              <a:gd name="connsiteX18" fmla="*/ 4806748 w 5065355"/>
              <a:gd name="connsiteY18" fmla="*/ 3544794 h 3899315"/>
              <a:gd name="connsiteX19" fmla="*/ 4765129 w 5065355"/>
              <a:gd name="connsiteY19" fmla="*/ 3568040 h 3899315"/>
              <a:gd name="connsiteX20" fmla="*/ 4229604 w 5065355"/>
              <a:gd name="connsiteY20" fmla="*/ 3851522 h 3899315"/>
              <a:gd name="connsiteX21" fmla="*/ 904564 w 5065355"/>
              <a:gd name="connsiteY21" fmla="*/ 3793288 h 3899315"/>
              <a:gd name="connsiteX22" fmla="*/ 451805 w 5065355"/>
              <a:gd name="connsiteY22" fmla="*/ 3738960 h 3899315"/>
              <a:gd name="connsiteX23" fmla="*/ 417467 w 5065355"/>
              <a:gd name="connsiteY23" fmla="*/ 3743134 h 3899315"/>
              <a:gd name="connsiteX24" fmla="*/ 47039 w 5065355"/>
              <a:gd name="connsiteY24" fmla="*/ 3447046 h 3899315"/>
              <a:gd name="connsiteX25" fmla="*/ 38763 w 5065355"/>
              <a:gd name="connsiteY25" fmla="*/ 3414896 h 3899315"/>
              <a:gd name="connsiteX26" fmla="*/ 28376 w 5065355"/>
              <a:gd name="connsiteY26" fmla="*/ 3388641 h 3899315"/>
              <a:gd name="connsiteX27" fmla="*/ 14642 w 5065355"/>
              <a:gd name="connsiteY27" fmla="*/ 2681940 h 3899315"/>
              <a:gd name="connsiteX28" fmla="*/ 141525 w 5065355"/>
              <a:gd name="connsiteY28" fmla="*/ 1290513 h 3899315"/>
              <a:gd name="connsiteX29" fmla="*/ 968842 w 5065355"/>
              <a:gd name="connsiteY29" fmla="*/ 590018 h 3899315"/>
              <a:gd name="connsiteX30" fmla="*/ 986774 w 5065355"/>
              <a:gd name="connsiteY30" fmla="*/ 0 h 3899315"/>
              <a:gd name="connsiteX0" fmla="*/ 986774 w 5065355"/>
              <a:gd name="connsiteY0" fmla="*/ 0 h 3899315"/>
              <a:gd name="connsiteX1" fmla="*/ 1598492 w 5065355"/>
              <a:gd name="connsiteY1" fmla="*/ 571743 h 3899315"/>
              <a:gd name="connsiteX2" fmla="*/ 4623587 w 5065355"/>
              <a:gd name="connsiteY2" fmla="*/ 815032 h 3899315"/>
              <a:gd name="connsiteX3" fmla="*/ 5045794 w 5065355"/>
              <a:gd name="connsiteY3" fmla="*/ 2583837 h 3899315"/>
              <a:gd name="connsiteX4" fmla="*/ 5065097 w 5065355"/>
              <a:gd name="connsiteY4" fmla="*/ 3007422 h 3899315"/>
              <a:gd name="connsiteX5" fmla="*/ 5064540 w 5065355"/>
              <a:gd name="connsiteY5" fmla="*/ 3083457 h 3899315"/>
              <a:gd name="connsiteX6" fmla="*/ 5065355 w 5065355"/>
              <a:gd name="connsiteY6" fmla="*/ 3093208 h 3899315"/>
              <a:gd name="connsiteX7" fmla="*/ 5059336 w 5065355"/>
              <a:gd name="connsiteY7" fmla="*/ 3165214 h 3899315"/>
              <a:gd name="connsiteX8" fmla="*/ 5058896 w 5065355"/>
              <a:gd name="connsiteY8" fmla="*/ 3171406 h 3899315"/>
              <a:gd name="connsiteX9" fmla="*/ 5058773 w 5065355"/>
              <a:gd name="connsiteY9" fmla="*/ 3171941 h 3899315"/>
              <a:gd name="connsiteX10" fmla="*/ 5057188 w 5065355"/>
              <a:gd name="connsiteY10" fmla="*/ 3190910 h 3899315"/>
              <a:gd name="connsiteX11" fmla="*/ 5033762 w 5065355"/>
              <a:gd name="connsiteY11" fmla="*/ 3281910 h 3899315"/>
              <a:gd name="connsiteX12" fmla="*/ 5033487 w 5065355"/>
              <a:gd name="connsiteY12" fmla="*/ 3282522 h 3899315"/>
              <a:gd name="connsiteX13" fmla="*/ 5027369 w 5065355"/>
              <a:gd name="connsiteY13" fmla="*/ 3309275 h 3899315"/>
              <a:gd name="connsiteX14" fmla="*/ 4908386 w 5065355"/>
              <a:gd name="connsiteY14" fmla="*/ 3476562 h 3899315"/>
              <a:gd name="connsiteX15" fmla="*/ 4902444 w 5065355"/>
              <a:gd name="connsiteY15" fmla="*/ 3480940 h 3899315"/>
              <a:gd name="connsiteX16" fmla="*/ 4888108 w 5065355"/>
              <a:gd name="connsiteY16" fmla="*/ 3495204 h 3899315"/>
              <a:gd name="connsiteX17" fmla="*/ 4819819 w 5065355"/>
              <a:gd name="connsiteY17" fmla="*/ 3539901 h 3899315"/>
              <a:gd name="connsiteX18" fmla="*/ 4806748 w 5065355"/>
              <a:gd name="connsiteY18" fmla="*/ 3544794 h 3899315"/>
              <a:gd name="connsiteX19" fmla="*/ 4229604 w 5065355"/>
              <a:gd name="connsiteY19" fmla="*/ 3851522 h 3899315"/>
              <a:gd name="connsiteX20" fmla="*/ 904564 w 5065355"/>
              <a:gd name="connsiteY20" fmla="*/ 3793288 h 3899315"/>
              <a:gd name="connsiteX21" fmla="*/ 451805 w 5065355"/>
              <a:gd name="connsiteY21" fmla="*/ 3738960 h 3899315"/>
              <a:gd name="connsiteX22" fmla="*/ 417467 w 5065355"/>
              <a:gd name="connsiteY22" fmla="*/ 3743134 h 3899315"/>
              <a:gd name="connsiteX23" fmla="*/ 47039 w 5065355"/>
              <a:gd name="connsiteY23" fmla="*/ 3447046 h 3899315"/>
              <a:gd name="connsiteX24" fmla="*/ 38763 w 5065355"/>
              <a:gd name="connsiteY24" fmla="*/ 3414896 h 3899315"/>
              <a:gd name="connsiteX25" fmla="*/ 28376 w 5065355"/>
              <a:gd name="connsiteY25" fmla="*/ 3388641 h 3899315"/>
              <a:gd name="connsiteX26" fmla="*/ 14642 w 5065355"/>
              <a:gd name="connsiteY26" fmla="*/ 2681940 h 3899315"/>
              <a:gd name="connsiteX27" fmla="*/ 141525 w 5065355"/>
              <a:gd name="connsiteY27" fmla="*/ 1290513 h 3899315"/>
              <a:gd name="connsiteX28" fmla="*/ 968842 w 5065355"/>
              <a:gd name="connsiteY28" fmla="*/ 590018 h 3899315"/>
              <a:gd name="connsiteX29" fmla="*/ 986774 w 5065355"/>
              <a:gd name="connsiteY29" fmla="*/ 0 h 3899315"/>
              <a:gd name="connsiteX0" fmla="*/ 986774 w 5065355"/>
              <a:gd name="connsiteY0" fmla="*/ 0 h 3885853"/>
              <a:gd name="connsiteX1" fmla="*/ 1598492 w 5065355"/>
              <a:gd name="connsiteY1" fmla="*/ 571743 h 3885853"/>
              <a:gd name="connsiteX2" fmla="*/ 4623587 w 5065355"/>
              <a:gd name="connsiteY2" fmla="*/ 815032 h 3885853"/>
              <a:gd name="connsiteX3" fmla="*/ 5045794 w 5065355"/>
              <a:gd name="connsiteY3" fmla="*/ 2583837 h 3885853"/>
              <a:gd name="connsiteX4" fmla="*/ 5065097 w 5065355"/>
              <a:gd name="connsiteY4" fmla="*/ 3007422 h 3885853"/>
              <a:gd name="connsiteX5" fmla="*/ 5064540 w 5065355"/>
              <a:gd name="connsiteY5" fmla="*/ 3083457 h 3885853"/>
              <a:gd name="connsiteX6" fmla="*/ 5065355 w 5065355"/>
              <a:gd name="connsiteY6" fmla="*/ 3093208 h 3885853"/>
              <a:gd name="connsiteX7" fmla="*/ 5059336 w 5065355"/>
              <a:gd name="connsiteY7" fmla="*/ 3165214 h 3885853"/>
              <a:gd name="connsiteX8" fmla="*/ 5058896 w 5065355"/>
              <a:gd name="connsiteY8" fmla="*/ 3171406 h 3885853"/>
              <a:gd name="connsiteX9" fmla="*/ 5058773 w 5065355"/>
              <a:gd name="connsiteY9" fmla="*/ 3171941 h 3885853"/>
              <a:gd name="connsiteX10" fmla="*/ 5057188 w 5065355"/>
              <a:gd name="connsiteY10" fmla="*/ 3190910 h 3885853"/>
              <a:gd name="connsiteX11" fmla="*/ 5033762 w 5065355"/>
              <a:gd name="connsiteY11" fmla="*/ 3281910 h 3885853"/>
              <a:gd name="connsiteX12" fmla="*/ 5033487 w 5065355"/>
              <a:gd name="connsiteY12" fmla="*/ 3282522 h 3885853"/>
              <a:gd name="connsiteX13" fmla="*/ 5027369 w 5065355"/>
              <a:gd name="connsiteY13" fmla="*/ 3309275 h 3885853"/>
              <a:gd name="connsiteX14" fmla="*/ 4908386 w 5065355"/>
              <a:gd name="connsiteY14" fmla="*/ 3476562 h 3885853"/>
              <a:gd name="connsiteX15" fmla="*/ 4902444 w 5065355"/>
              <a:gd name="connsiteY15" fmla="*/ 3480940 h 3885853"/>
              <a:gd name="connsiteX16" fmla="*/ 4888108 w 5065355"/>
              <a:gd name="connsiteY16" fmla="*/ 3495204 h 3885853"/>
              <a:gd name="connsiteX17" fmla="*/ 4819819 w 5065355"/>
              <a:gd name="connsiteY17" fmla="*/ 3539901 h 3885853"/>
              <a:gd name="connsiteX18" fmla="*/ 4735804 w 5065355"/>
              <a:gd name="connsiteY18" fmla="*/ 3804925 h 3885853"/>
              <a:gd name="connsiteX19" fmla="*/ 4229604 w 5065355"/>
              <a:gd name="connsiteY19" fmla="*/ 3851522 h 3885853"/>
              <a:gd name="connsiteX20" fmla="*/ 904564 w 5065355"/>
              <a:gd name="connsiteY20" fmla="*/ 3793288 h 3885853"/>
              <a:gd name="connsiteX21" fmla="*/ 451805 w 5065355"/>
              <a:gd name="connsiteY21" fmla="*/ 3738960 h 3885853"/>
              <a:gd name="connsiteX22" fmla="*/ 417467 w 5065355"/>
              <a:gd name="connsiteY22" fmla="*/ 3743134 h 3885853"/>
              <a:gd name="connsiteX23" fmla="*/ 47039 w 5065355"/>
              <a:gd name="connsiteY23" fmla="*/ 3447046 h 3885853"/>
              <a:gd name="connsiteX24" fmla="*/ 38763 w 5065355"/>
              <a:gd name="connsiteY24" fmla="*/ 3414896 h 3885853"/>
              <a:gd name="connsiteX25" fmla="*/ 28376 w 5065355"/>
              <a:gd name="connsiteY25" fmla="*/ 3388641 h 3885853"/>
              <a:gd name="connsiteX26" fmla="*/ 14642 w 5065355"/>
              <a:gd name="connsiteY26" fmla="*/ 2681940 h 3885853"/>
              <a:gd name="connsiteX27" fmla="*/ 141525 w 5065355"/>
              <a:gd name="connsiteY27" fmla="*/ 1290513 h 3885853"/>
              <a:gd name="connsiteX28" fmla="*/ 968842 w 5065355"/>
              <a:gd name="connsiteY28" fmla="*/ 590018 h 3885853"/>
              <a:gd name="connsiteX29" fmla="*/ 986774 w 5065355"/>
              <a:gd name="connsiteY29" fmla="*/ 0 h 3885853"/>
              <a:gd name="connsiteX0" fmla="*/ 986774 w 5065355"/>
              <a:gd name="connsiteY0" fmla="*/ 0 h 3885853"/>
              <a:gd name="connsiteX1" fmla="*/ 1598492 w 5065355"/>
              <a:gd name="connsiteY1" fmla="*/ 571743 h 3885853"/>
              <a:gd name="connsiteX2" fmla="*/ 4623587 w 5065355"/>
              <a:gd name="connsiteY2" fmla="*/ 815032 h 3885853"/>
              <a:gd name="connsiteX3" fmla="*/ 5045794 w 5065355"/>
              <a:gd name="connsiteY3" fmla="*/ 2583837 h 3885853"/>
              <a:gd name="connsiteX4" fmla="*/ 5065097 w 5065355"/>
              <a:gd name="connsiteY4" fmla="*/ 3007422 h 3885853"/>
              <a:gd name="connsiteX5" fmla="*/ 5064540 w 5065355"/>
              <a:gd name="connsiteY5" fmla="*/ 3083457 h 3885853"/>
              <a:gd name="connsiteX6" fmla="*/ 5065355 w 5065355"/>
              <a:gd name="connsiteY6" fmla="*/ 3093208 h 3885853"/>
              <a:gd name="connsiteX7" fmla="*/ 5059336 w 5065355"/>
              <a:gd name="connsiteY7" fmla="*/ 3165214 h 3885853"/>
              <a:gd name="connsiteX8" fmla="*/ 5058896 w 5065355"/>
              <a:gd name="connsiteY8" fmla="*/ 3171406 h 3885853"/>
              <a:gd name="connsiteX9" fmla="*/ 5058773 w 5065355"/>
              <a:gd name="connsiteY9" fmla="*/ 3171941 h 3885853"/>
              <a:gd name="connsiteX10" fmla="*/ 5057188 w 5065355"/>
              <a:gd name="connsiteY10" fmla="*/ 3190910 h 3885853"/>
              <a:gd name="connsiteX11" fmla="*/ 5033762 w 5065355"/>
              <a:gd name="connsiteY11" fmla="*/ 3281910 h 3885853"/>
              <a:gd name="connsiteX12" fmla="*/ 5033487 w 5065355"/>
              <a:gd name="connsiteY12" fmla="*/ 3282522 h 3885853"/>
              <a:gd name="connsiteX13" fmla="*/ 5027369 w 5065355"/>
              <a:gd name="connsiteY13" fmla="*/ 3309275 h 3885853"/>
              <a:gd name="connsiteX14" fmla="*/ 4908386 w 5065355"/>
              <a:gd name="connsiteY14" fmla="*/ 3476562 h 3885853"/>
              <a:gd name="connsiteX15" fmla="*/ 4902444 w 5065355"/>
              <a:gd name="connsiteY15" fmla="*/ 3480940 h 3885853"/>
              <a:gd name="connsiteX16" fmla="*/ 4819819 w 5065355"/>
              <a:gd name="connsiteY16" fmla="*/ 3539901 h 3885853"/>
              <a:gd name="connsiteX17" fmla="*/ 4735804 w 5065355"/>
              <a:gd name="connsiteY17" fmla="*/ 3804925 h 3885853"/>
              <a:gd name="connsiteX18" fmla="*/ 4229604 w 5065355"/>
              <a:gd name="connsiteY18" fmla="*/ 3851522 h 3885853"/>
              <a:gd name="connsiteX19" fmla="*/ 904564 w 5065355"/>
              <a:gd name="connsiteY19" fmla="*/ 3793288 h 3885853"/>
              <a:gd name="connsiteX20" fmla="*/ 451805 w 5065355"/>
              <a:gd name="connsiteY20" fmla="*/ 3738960 h 3885853"/>
              <a:gd name="connsiteX21" fmla="*/ 417467 w 5065355"/>
              <a:gd name="connsiteY21" fmla="*/ 3743134 h 3885853"/>
              <a:gd name="connsiteX22" fmla="*/ 47039 w 5065355"/>
              <a:gd name="connsiteY22" fmla="*/ 3447046 h 3885853"/>
              <a:gd name="connsiteX23" fmla="*/ 38763 w 5065355"/>
              <a:gd name="connsiteY23" fmla="*/ 3414896 h 3885853"/>
              <a:gd name="connsiteX24" fmla="*/ 28376 w 5065355"/>
              <a:gd name="connsiteY24" fmla="*/ 3388641 h 3885853"/>
              <a:gd name="connsiteX25" fmla="*/ 14642 w 5065355"/>
              <a:gd name="connsiteY25" fmla="*/ 2681940 h 3885853"/>
              <a:gd name="connsiteX26" fmla="*/ 141525 w 5065355"/>
              <a:gd name="connsiteY26" fmla="*/ 1290513 h 3885853"/>
              <a:gd name="connsiteX27" fmla="*/ 968842 w 5065355"/>
              <a:gd name="connsiteY27" fmla="*/ 590018 h 3885853"/>
              <a:gd name="connsiteX28" fmla="*/ 986774 w 5065355"/>
              <a:gd name="connsiteY28" fmla="*/ 0 h 3885853"/>
              <a:gd name="connsiteX0" fmla="*/ 986774 w 5065355"/>
              <a:gd name="connsiteY0" fmla="*/ 0 h 3885853"/>
              <a:gd name="connsiteX1" fmla="*/ 1598492 w 5065355"/>
              <a:gd name="connsiteY1" fmla="*/ 571743 h 3885853"/>
              <a:gd name="connsiteX2" fmla="*/ 4623587 w 5065355"/>
              <a:gd name="connsiteY2" fmla="*/ 815032 h 3885853"/>
              <a:gd name="connsiteX3" fmla="*/ 5045794 w 5065355"/>
              <a:gd name="connsiteY3" fmla="*/ 2583837 h 3885853"/>
              <a:gd name="connsiteX4" fmla="*/ 5065097 w 5065355"/>
              <a:gd name="connsiteY4" fmla="*/ 3007422 h 3885853"/>
              <a:gd name="connsiteX5" fmla="*/ 5064540 w 5065355"/>
              <a:gd name="connsiteY5" fmla="*/ 3083457 h 3885853"/>
              <a:gd name="connsiteX6" fmla="*/ 5065355 w 5065355"/>
              <a:gd name="connsiteY6" fmla="*/ 3093208 h 3885853"/>
              <a:gd name="connsiteX7" fmla="*/ 5059336 w 5065355"/>
              <a:gd name="connsiteY7" fmla="*/ 3165214 h 3885853"/>
              <a:gd name="connsiteX8" fmla="*/ 5058896 w 5065355"/>
              <a:gd name="connsiteY8" fmla="*/ 3171406 h 3885853"/>
              <a:gd name="connsiteX9" fmla="*/ 5058773 w 5065355"/>
              <a:gd name="connsiteY9" fmla="*/ 3171941 h 3885853"/>
              <a:gd name="connsiteX10" fmla="*/ 5057188 w 5065355"/>
              <a:gd name="connsiteY10" fmla="*/ 3190910 h 3885853"/>
              <a:gd name="connsiteX11" fmla="*/ 5033762 w 5065355"/>
              <a:gd name="connsiteY11" fmla="*/ 3281910 h 3885853"/>
              <a:gd name="connsiteX12" fmla="*/ 5033487 w 5065355"/>
              <a:gd name="connsiteY12" fmla="*/ 3282522 h 3885853"/>
              <a:gd name="connsiteX13" fmla="*/ 4908386 w 5065355"/>
              <a:gd name="connsiteY13" fmla="*/ 3476562 h 3885853"/>
              <a:gd name="connsiteX14" fmla="*/ 4902444 w 5065355"/>
              <a:gd name="connsiteY14" fmla="*/ 3480940 h 3885853"/>
              <a:gd name="connsiteX15" fmla="*/ 4819819 w 5065355"/>
              <a:gd name="connsiteY15" fmla="*/ 3539901 h 3885853"/>
              <a:gd name="connsiteX16" fmla="*/ 4735804 w 5065355"/>
              <a:gd name="connsiteY16" fmla="*/ 3804925 h 3885853"/>
              <a:gd name="connsiteX17" fmla="*/ 4229604 w 5065355"/>
              <a:gd name="connsiteY17" fmla="*/ 3851522 h 3885853"/>
              <a:gd name="connsiteX18" fmla="*/ 904564 w 5065355"/>
              <a:gd name="connsiteY18" fmla="*/ 3793288 h 3885853"/>
              <a:gd name="connsiteX19" fmla="*/ 451805 w 5065355"/>
              <a:gd name="connsiteY19" fmla="*/ 3738960 h 3885853"/>
              <a:gd name="connsiteX20" fmla="*/ 417467 w 5065355"/>
              <a:gd name="connsiteY20" fmla="*/ 3743134 h 3885853"/>
              <a:gd name="connsiteX21" fmla="*/ 47039 w 5065355"/>
              <a:gd name="connsiteY21" fmla="*/ 3447046 h 3885853"/>
              <a:gd name="connsiteX22" fmla="*/ 38763 w 5065355"/>
              <a:gd name="connsiteY22" fmla="*/ 3414896 h 3885853"/>
              <a:gd name="connsiteX23" fmla="*/ 28376 w 5065355"/>
              <a:gd name="connsiteY23" fmla="*/ 3388641 h 3885853"/>
              <a:gd name="connsiteX24" fmla="*/ 14642 w 5065355"/>
              <a:gd name="connsiteY24" fmla="*/ 2681940 h 3885853"/>
              <a:gd name="connsiteX25" fmla="*/ 141525 w 5065355"/>
              <a:gd name="connsiteY25" fmla="*/ 1290513 h 3885853"/>
              <a:gd name="connsiteX26" fmla="*/ 968842 w 5065355"/>
              <a:gd name="connsiteY26" fmla="*/ 590018 h 3885853"/>
              <a:gd name="connsiteX27" fmla="*/ 986774 w 5065355"/>
              <a:gd name="connsiteY27" fmla="*/ 0 h 3885853"/>
              <a:gd name="connsiteX0" fmla="*/ 986774 w 5065355"/>
              <a:gd name="connsiteY0" fmla="*/ 0 h 3885853"/>
              <a:gd name="connsiteX1" fmla="*/ 1598492 w 5065355"/>
              <a:gd name="connsiteY1" fmla="*/ 571743 h 3885853"/>
              <a:gd name="connsiteX2" fmla="*/ 4623587 w 5065355"/>
              <a:gd name="connsiteY2" fmla="*/ 815032 h 3885853"/>
              <a:gd name="connsiteX3" fmla="*/ 5045794 w 5065355"/>
              <a:gd name="connsiteY3" fmla="*/ 2583837 h 3885853"/>
              <a:gd name="connsiteX4" fmla="*/ 5065097 w 5065355"/>
              <a:gd name="connsiteY4" fmla="*/ 3007422 h 3885853"/>
              <a:gd name="connsiteX5" fmla="*/ 5064540 w 5065355"/>
              <a:gd name="connsiteY5" fmla="*/ 3083457 h 3885853"/>
              <a:gd name="connsiteX6" fmla="*/ 5065355 w 5065355"/>
              <a:gd name="connsiteY6" fmla="*/ 3093208 h 3885853"/>
              <a:gd name="connsiteX7" fmla="*/ 5059336 w 5065355"/>
              <a:gd name="connsiteY7" fmla="*/ 3165214 h 3885853"/>
              <a:gd name="connsiteX8" fmla="*/ 5058896 w 5065355"/>
              <a:gd name="connsiteY8" fmla="*/ 3171406 h 3885853"/>
              <a:gd name="connsiteX9" fmla="*/ 5058773 w 5065355"/>
              <a:gd name="connsiteY9" fmla="*/ 3171941 h 3885853"/>
              <a:gd name="connsiteX10" fmla="*/ 5057188 w 5065355"/>
              <a:gd name="connsiteY10" fmla="*/ 3190910 h 3885853"/>
              <a:gd name="connsiteX11" fmla="*/ 5033762 w 5065355"/>
              <a:gd name="connsiteY11" fmla="*/ 3281910 h 3885853"/>
              <a:gd name="connsiteX12" fmla="*/ 4908386 w 5065355"/>
              <a:gd name="connsiteY12" fmla="*/ 3476562 h 3885853"/>
              <a:gd name="connsiteX13" fmla="*/ 4902444 w 5065355"/>
              <a:gd name="connsiteY13" fmla="*/ 3480940 h 3885853"/>
              <a:gd name="connsiteX14" fmla="*/ 4819819 w 5065355"/>
              <a:gd name="connsiteY14" fmla="*/ 3539901 h 3885853"/>
              <a:gd name="connsiteX15" fmla="*/ 4735804 w 5065355"/>
              <a:gd name="connsiteY15" fmla="*/ 3804925 h 3885853"/>
              <a:gd name="connsiteX16" fmla="*/ 4229604 w 5065355"/>
              <a:gd name="connsiteY16" fmla="*/ 3851522 h 3885853"/>
              <a:gd name="connsiteX17" fmla="*/ 904564 w 5065355"/>
              <a:gd name="connsiteY17" fmla="*/ 3793288 h 3885853"/>
              <a:gd name="connsiteX18" fmla="*/ 451805 w 5065355"/>
              <a:gd name="connsiteY18" fmla="*/ 3738960 h 3885853"/>
              <a:gd name="connsiteX19" fmla="*/ 417467 w 5065355"/>
              <a:gd name="connsiteY19" fmla="*/ 3743134 h 3885853"/>
              <a:gd name="connsiteX20" fmla="*/ 47039 w 5065355"/>
              <a:gd name="connsiteY20" fmla="*/ 3447046 h 3885853"/>
              <a:gd name="connsiteX21" fmla="*/ 38763 w 5065355"/>
              <a:gd name="connsiteY21" fmla="*/ 3414896 h 3885853"/>
              <a:gd name="connsiteX22" fmla="*/ 28376 w 5065355"/>
              <a:gd name="connsiteY22" fmla="*/ 3388641 h 3885853"/>
              <a:gd name="connsiteX23" fmla="*/ 14642 w 5065355"/>
              <a:gd name="connsiteY23" fmla="*/ 2681940 h 3885853"/>
              <a:gd name="connsiteX24" fmla="*/ 141525 w 5065355"/>
              <a:gd name="connsiteY24" fmla="*/ 1290513 h 3885853"/>
              <a:gd name="connsiteX25" fmla="*/ 968842 w 5065355"/>
              <a:gd name="connsiteY25" fmla="*/ 590018 h 3885853"/>
              <a:gd name="connsiteX26" fmla="*/ 986774 w 5065355"/>
              <a:gd name="connsiteY26" fmla="*/ 0 h 3885853"/>
              <a:gd name="connsiteX0" fmla="*/ 986774 w 5065097"/>
              <a:gd name="connsiteY0" fmla="*/ 0 h 3885853"/>
              <a:gd name="connsiteX1" fmla="*/ 1598492 w 5065097"/>
              <a:gd name="connsiteY1" fmla="*/ 571743 h 3885853"/>
              <a:gd name="connsiteX2" fmla="*/ 4623587 w 5065097"/>
              <a:gd name="connsiteY2" fmla="*/ 815032 h 3885853"/>
              <a:gd name="connsiteX3" fmla="*/ 5045794 w 5065097"/>
              <a:gd name="connsiteY3" fmla="*/ 2583837 h 3885853"/>
              <a:gd name="connsiteX4" fmla="*/ 5065097 w 5065097"/>
              <a:gd name="connsiteY4" fmla="*/ 3007422 h 3885853"/>
              <a:gd name="connsiteX5" fmla="*/ 5064540 w 5065097"/>
              <a:gd name="connsiteY5" fmla="*/ 3083457 h 3885853"/>
              <a:gd name="connsiteX6" fmla="*/ 5059336 w 5065097"/>
              <a:gd name="connsiteY6" fmla="*/ 3165214 h 3885853"/>
              <a:gd name="connsiteX7" fmla="*/ 5058896 w 5065097"/>
              <a:gd name="connsiteY7" fmla="*/ 3171406 h 3885853"/>
              <a:gd name="connsiteX8" fmla="*/ 5058773 w 5065097"/>
              <a:gd name="connsiteY8" fmla="*/ 3171941 h 3885853"/>
              <a:gd name="connsiteX9" fmla="*/ 5057188 w 5065097"/>
              <a:gd name="connsiteY9" fmla="*/ 3190910 h 3885853"/>
              <a:gd name="connsiteX10" fmla="*/ 5033762 w 5065097"/>
              <a:gd name="connsiteY10" fmla="*/ 3281910 h 3885853"/>
              <a:gd name="connsiteX11" fmla="*/ 4908386 w 5065097"/>
              <a:gd name="connsiteY11" fmla="*/ 3476562 h 3885853"/>
              <a:gd name="connsiteX12" fmla="*/ 4902444 w 5065097"/>
              <a:gd name="connsiteY12" fmla="*/ 3480940 h 3885853"/>
              <a:gd name="connsiteX13" fmla="*/ 4819819 w 5065097"/>
              <a:gd name="connsiteY13" fmla="*/ 3539901 h 3885853"/>
              <a:gd name="connsiteX14" fmla="*/ 4735804 w 5065097"/>
              <a:gd name="connsiteY14" fmla="*/ 3804925 h 3885853"/>
              <a:gd name="connsiteX15" fmla="*/ 4229604 w 5065097"/>
              <a:gd name="connsiteY15" fmla="*/ 3851522 h 3885853"/>
              <a:gd name="connsiteX16" fmla="*/ 904564 w 5065097"/>
              <a:gd name="connsiteY16" fmla="*/ 3793288 h 3885853"/>
              <a:gd name="connsiteX17" fmla="*/ 451805 w 5065097"/>
              <a:gd name="connsiteY17" fmla="*/ 3738960 h 3885853"/>
              <a:gd name="connsiteX18" fmla="*/ 417467 w 5065097"/>
              <a:gd name="connsiteY18" fmla="*/ 3743134 h 3885853"/>
              <a:gd name="connsiteX19" fmla="*/ 47039 w 5065097"/>
              <a:gd name="connsiteY19" fmla="*/ 3447046 h 3885853"/>
              <a:gd name="connsiteX20" fmla="*/ 38763 w 5065097"/>
              <a:gd name="connsiteY20" fmla="*/ 3414896 h 3885853"/>
              <a:gd name="connsiteX21" fmla="*/ 28376 w 5065097"/>
              <a:gd name="connsiteY21" fmla="*/ 3388641 h 3885853"/>
              <a:gd name="connsiteX22" fmla="*/ 14642 w 5065097"/>
              <a:gd name="connsiteY22" fmla="*/ 2681940 h 3885853"/>
              <a:gd name="connsiteX23" fmla="*/ 141525 w 5065097"/>
              <a:gd name="connsiteY23" fmla="*/ 1290513 h 3885853"/>
              <a:gd name="connsiteX24" fmla="*/ 968842 w 5065097"/>
              <a:gd name="connsiteY24" fmla="*/ 590018 h 3885853"/>
              <a:gd name="connsiteX25" fmla="*/ 986774 w 5065097"/>
              <a:gd name="connsiteY25" fmla="*/ 0 h 3885853"/>
              <a:gd name="connsiteX0" fmla="*/ 986774 w 5065097"/>
              <a:gd name="connsiteY0" fmla="*/ 0 h 3885853"/>
              <a:gd name="connsiteX1" fmla="*/ 1598492 w 5065097"/>
              <a:gd name="connsiteY1" fmla="*/ 571743 h 3885853"/>
              <a:gd name="connsiteX2" fmla="*/ 4623587 w 5065097"/>
              <a:gd name="connsiteY2" fmla="*/ 815032 h 3885853"/>
              <a:gd name="connsiteX3" fmla="*/ 5045794 w 5065097"/>
              <a:gd name="connsiteY3" fmla="*/ 2583837 h 3885853"/>
              <a:gd name="connsiteX4" fmla="*/ 5065097 w 5065097"/>
              <a:gd name="connsiteY4" fmla="*/ 3007422 h 3885853"/>
              <a:gd name="connsiteX5" fmla="*/ 5064540 w 5065097"/>
              <a:gd name="connsiteY5" fmla="*/ 3083457 h 3885853"/>
              <a:gd name="connsiteX6" fmla="*/ 5059336 w 5065097"/>
              <a:gd name="connsiteY6" fmla="*/ 3165214 h 3885853"/>
              <a:gd name="connsiteX7" fmla="*/ 5058896 w 5065097"/>
              <a:gd name="connsiteY7" fmla="*/ 3171406 h 3885853"/>
              <a:gd name="connsiteX8" fmla="*/ 5058773 w 5065097"/>
              <a:gd name="connsiteY8" fmla="*/ 3171941 h 3885853"/>
              <a:gd name="connsiteX9" fmla="*/ 5033762 w 5065097"/>
              <a:gd name="connsiteY9" fmla="*/ 3281910 h 3885853"/>
              <a:gd name="connsiteX10" fmla="*/ 4908386 w 5065097"/>
              <a:gd name="connsiteY10" fmla="*/ 3476562 h 3885853"/>
              <a:gd name="connsiteX11" fmla="*/ 4902444 w 5065097"/>
              <a:gd name="connsiteY11" fmla="*/ 3480940 h 3885853"/>
              <a:gd name="connsiteX12" fmla="*/ 4819819 w 5065097"/>
              <a:gd name="connsiteY12" fmla="*/ 3539901 h 3885853"/>
              <a:gd name="connsiteX13" fmla="*/ 4735804 w 5065097"/>
              <a:gd name="connsiteY13" fmla="*/ 3804925 h 3885853"/>
              <a:gd name="connsiteX14" fmla="*/ 4229604 w 5065097"/>
              <a:gd name="connsiteY14" fmla="*/ 3851522 h 3885853"/>
              <a:gd name="connsiteX15" fmla="*/ 904564 w 5065097"/>
              <a:gd name="connsiteY15" fmla="*/ 3793288 h 3885853"/>
              <a:gd name="connsiteX16" fmla="*/ 451805 w 5065097"/>
              <a:gd name="connsiteY16" fmla="*/ 3738960 h 3885853"/>
              <a:gd name="connsiteX17" fmla="*/ 417467 w 5065097"/>
              <a:gd name="connsiteY17" fmla="*/ 3743134 h 3885853"/>
              <a:gd name="connsiteX18" fmla="*/ 47039 w 5065097"/>
              <a:gd name="connsiteY18" fmla="*/ 3447046 h 3885853"/>
              <a:gd name="connsiteX19" fmla="*/ 38763 w 5065097"/>
              <a:gd name="connsiteY19" fmla="*/ 3414896 h 3885853"/>
              <a:gd name="connsiteX20" fmla="*/ 28376 w 5065097"/>
              <a:gd name="connsiteY20" fmla="*/ 3388641 h 3885853"/>
              <a:gd name="connsiteX21" fmla="*/ 14642 w 5065097"/>
              <a:gd name="connsiteY21" fmla="*/ 2681940 h 3885853"/>
              <a:gd name="connsiteX22" fmla="*/ 141525 w 5065097"/>
              <a:gd name="connsiteY22" fmla="*/ 1290513 h 3885853"/>
              <a:gd name="connsiteX23" fmla="*/ 968842 w 5065097"/>
              <a:gd name="connsiteY23" fmla="*/ 590018 h 3885853"/>
              <a:gd name="connsiteX24" fmla="*/ 986774 w 5065097"/>
              <a:gd name="connsiteY24" fmla="*/ 0 h 3885853"/>
              <a:gd name="connsiteX0" fmla="*/ 986774 w 5065097"/>
              <a:gd name="connsiteY0" fmla="*/ 0 h 3885853"/>
              <a:gd name="connsiteX1" fmla="*/ 1598492 w 5065097"/>
              <a:gd name="connsiteY1" fmla="*/ 571743 h 3885853"/>
              <a:gd name="connsiteX2" fmla="*/ 4623587 w 5065097"/>
              <a:gd name="connsiteY2" fmla="*/ 815032 h 3885853"/>
              <a:gd name="connsiteX3" fmla="*/ 5045794 w 5065097"/>
              <a:gd name="connsiteY3" fmla="*/ 2583837 h 3885853"/>
              <a:gd name="connsiteX4" fmla="*/ 5065097 w 5065097"/>
              <a:gd name="connsiteY4" fmla="*/ 3007422 h 3885853"/>
              <a:gd name="connsiteX5" fmla="*/ 5064540 w 5065097"/>
              <a:gd name="connsiteY5" fmla="*/ 3083457 h 3885853"/>
              <a:gd name="connsiteX6" fmla="*/ 5059336 w 5065097"/>
              <a:gd name="connsiteY6" fmla="*/ 3165214 h 3885853"/>
              <a:gd name="connsiteX7" fmla="*/ 5058896 w 5065097"/>
              <a:gd name="connsiteY7" fmla="*/ 3171406 h 3885853"/>
              <a:gd name="connsiteX8" fmla="*/ 5033762 w 5065097"/>
              <a:gd name="connsiteY8" fmla="*/ 3281910 h 3885853"/>
              <a:gd name="connsiteX9" fmla="*/ 4908386 w 5065097"/>
              <a:gd name="connsiteY9" fmla="*/ 3476562 h 3885853"/>
              <a:gd name="connsiteX10" fmla="*/ 4902444 w 5065097"/>
              <a:gd name="connsiteY10" fmla="*/ 3480940 h 3885853"/>
              <a:gd name="connsiteX11" fmla="*/ 4819819 w 5065097"/>
              <a:gd name="connsiteY11" fmla="*/ 3539901 h 3885853"/>
              <a:gd name="connsiteX12" fmla="*/ 4735804 w 5065097"/>
              <a:gd name="connsiteY12" fmla="*/ 3804925 h 3885853"/>
              <a:gd name="connsiteX13" fmla="*/ 4229604 w 5065097"/>
              <a:gd name="connsiteY13" fmla="*/ 3851522 h 3885853"/>
              <a:gd name="connsiteX14" fmla="*/ 904564 w 5065097"/>
              <a:gd name="connsiteY14" fmla="*/ 3793288 h 3885853"/>
              <a:gd name="connsiteX15" fmla="*/ 451805 w 5065097"/>
              <a:gd name="connsiteY15" fmla="*/ 3738960 h 3885853"/>
              <a:gd name="connsiteX16" fmla="*/ 417467 w 5065097"/>
              <a:gd name="connsiteY16" fmla="*/ 3743134 h 3885853"/>
              <a:gd name="connsiteX17" fmla="*/ 47039 w 5065097"/>
              <a:gd name="connsiteY17" fmla="*/ 3447046 h 3885853"/>
              <a:gd name="connsiteX18" fmla="*/ 38763 w 5065097"/>
              <a:gd name="connsiteY18" fmla="*/ 3414896 h 3885853"/>
              <a:gd name="connsiteX19" fmla="*/ 28376 w 5065097"/>
              <a:gd name="connsiteY19" fmla="*/ 3388641 h 3885853"/>
              <a:gd name="connsiteX20" fmla="*/ 14642 w 5065097"/>
              <a:gd name="connsiteY20" fmla="*/ 2681940 h 3885853"/>
              <a:gd name="connsiteX21" fmla="*/ 141525 w 5065097"/>
              <a:gd name="connsiteY21" fmla="*/ 1290513 h 3885853"/>
              <a:gd name="connsiteX22" fmla="*/ 968842 w 5065097"/>
              <a:gd name="connsiteY22" fmla="*/ 590018 h 3885853"/>
              <a:gd name="connsiteX23" fmla="*/ 986774 w 5065097"/>
              <a:gd name="connsiteY23" fmla="*/ 0 h 3885853"/>
              <a:gd name="connsiteX0" fmla="*/ 986774 w 5065097"/>
              <a:gd name="connsiteY0" fmla="*/ 0 h 3885853"/>
              <a:gd name="connsiteX1" fmla="*/ 1598492 w 5065097"/>
              <a:gd name="connsiteY1" fmla="*/ 571743 h 3885853"/>
              <a:gd name="connsiteX2" fmla="*/ 4623587 w 5065097"/>
              <a:gd name="connsiteY2" fmla="*/ 815032 h 3885853"/>
              <a:gd name="connsiteX3" fmla="*/ 5045794 w 5065097"/>
              <a:gd name="connsiteY3" fmla="*/ 2583837 h 3885853"/>
              <a:gd name="connsiteX4" fmla="*/ 5065097 w 5065097"/>
              <a:gd name="connsiteY4" fmla="*/ 3007422 h 3885853"/>
              <a:gd name="connsiteX5" fmla="*/ 5064540 w 5065097"/>
              <a:gd name="connsiteY5" fmla="*/ 3083457 h 3885853"/>
              <a:gd name="connsiteX6" fmla="*/ 5059336 w 5065097"/>
              <a:gd name="connsiteY6" fmla="*/ 3165214 h 3885853"/>
              <a:gd name="connsiteX7" fmla="*/ 5058896 w 5065097"/>
              <a:gd name="connsiteY7" fmla="*/ 3171406 h 3885853"/>
              <a:gd name="connsiteX8" fmla="*/ 5033762 w 5065097"/>
              <a:gd name="connsiteY8" fmla="*/ 3281910 h 3885853"/>
              <a:gd name="connsiteX9" fmla="*/ 4908386 w 5065097"/>
              <a:gd name="connsiteY9" fmla="*/ 3476562 h 3885853"/>
              <a:gd name="connsiteX10" fmla="*/ 4819819 w 5065097"/>
              <a:gd name="connsiteY10" fmla="*/ 3539901 h 3885853"/>
              <a:gd name="connsiteX11" fmla="*/ 4735804 w 5065097"/>
              <a:gd name="connsiteY11" fmla="*/ 3804925 h 3885853"/>
              <a:gd name="connsiteX12" fmla="*/ 4229604 w 5065097"/>
              <a:gd name="connsiteY12" fmla="*/ 3851522 h 3885853"/>
              <a:gd name="connsiteX13" fmla="*/ 904564 w 5065097"/>
              <a:gd name="connsiteY13" fmla="*/ 3793288 h 3885853"/>
              <a:gd name="connsiteX14" fmla="*/ 451805 w 5065097"/>
              <a:gd name="connsiteY14" fmla="*/ 3738960 h 3885853"/>
              <a:gd name="connsiteX15" fmla="*/ 417467 w 5065097"/>
              <a:gd name="connsiteY15" fmla="*/ 3743134 h 3885853"/>
              <a:gd name="connsiteX16" fmla="*/ 47039 w 5065097"/>
              <a:gd name="connsiteY16" fmla="*/ 3447046 h 3885853"/>
              <a:gd name="connsiteX17" fmla="*/ 38763 w 5065097"/>
              <a:gd name="connsiteY17" fmla="*/ 3414896 h 3885853"/>
              <a:gd name="connsiteX18" fmla="*/ 28376 w 5065097"/>
              <a:gd name="connsiteY18" fmla="*/ 3388641 h 3885853"/>
              <a:gd name="connsiteX19" fmla="*/ 14642 w 5065097"/>
              <a:gd name="connsiteY19" fmla="*/ 2681940 h 3885853"/>
              <a:gd name="connsiteX20" fmla="*/ 141525 w 5065097"/>
              <a:gd name="connsiteY20" fmla="*/ 1290513 h 3885853"/>
              <a:gd name="connsiteX21" fmla="*/ 968842 w 5065097"/>
              <a:gd name="connsiteY21" fmla="*/ 590018 h 3885853"/>
              <a:gd name="connsiteX22" fmla="*/ 986774 w 5065097"/>
              <a:gd name="connsiteY22"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08386 w 5065543"/>
              <a:gd name="connsiteY8" fmla="*/ 3476562 h 3885853"/>
              <a:gd name="connsiteX9" fmla="*/ 4819819 w 5065543"/>
              <a:gd name="connsiteY9" fmla="*/ 3539901 h 3885853"/>
              <a:gd name="connsiteX10" fmla="*/ 4735804 w 5065543"/>
              <a:gd name="connsiteY10" fmla="*/ 3804925 h 3885853"/>
              <a:gd name="connsiteX11" fmla="*/ 4229604 w 5065543"/>
              <a:gd name="connsiteY11" fmla="*/ 3851522 h 3885853"/>
              <a:gd name="connsiteX12" fmla="*/ 904564 w 5065543"/>
              <a:gd name="connsiteY12" fmla="*/ 3793288 h 3885853"/>
              <a:gd name="connsiteX13" fmla="*/ 451805 w 5065543"/>
              <a:gd name="connsiteY13" fmla="*/ 3738960 h 3885853"/>
              <a:gd name="connsiteX14" fmla="*/ 417467 w 5065543"/>
              <a:gd name="connsiteY14" fmla="*/ 3743134 h 3885853"/>
              <a:gd name="connsiteX15" fmla="*/ 47039 w 5065543"/>
              <a:gd name="connsiteY15" fmla="*/ 3447046 h 3885853"/>
              <a:gd name="connsiteX16" fmla="*/ 38763 w 5065543"/>
              <a:gd name="connsiteY16" fmla="*/ 3414896 h 3885853"/>
              <a:gd name="connsiteX17" fmla="*/ 28376 w 5065543"/>
              <a:gd name="connsiteY17" fmla="*/ 3388641 h 3885853"/>
              <a:gd name="connsiteX18" fmla="*/ 14642 w 5065543"/>
              <a:gd name="connsiteY18" fmla="*/ 2681940 h 3885853"/>
              <a:gd name="connsiteX19" fmla="*/ 141525 w 5065543"/>
              <a:gd name="connsiteY19" fmla="*/ 1290513 h 3885853"/>
              <a:gd name="connsiteX20" fmla="*/ 968842 w 5065543"/>
              <a:gd name="connsiteY20" fmla="*/ 590018 h 3885853"/>
              <a:gd name="connsiteX21" fmla="*/ 986774 w 5065543"/>
              <a:gd name="connsiteY21"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08386 w 5065543"/>
              <a:gd name="connsiteY8" fmla="*/ 3476562 h 3885853"/>
              <a:gd name="connsiteX9" fmla="*/ 4993239 w 5065543"/>
              <a:gd name="connsiteY9" fmla="*/ 3784266 h 3885853"/>
              <a:gd name="connsiteX10" fmla="*/ 4735804 w 5065543"/>
              <a:gd name="connsiteY10" fmla="*/ 3804925 h 3885853"/>
              <a:gd name="connsiteX11" fmla="*/ 4229604 w 5065543"/>
              <a:gd name="connsiteY11" fmla="*/ 3851522 h 3885853"/>
              <a:gd name="connsiteX12" fmla="*/ 904564 w 5065543"/>
              <a:gd name="connsiteY12" fmla="*/ 3793288 h 3885853"/>
              <a:gd name="connsiteX13" fmla="*/ 451805 w 5065543"/>
              <a:gd name="connsiteY13" fmla="*/ 3738960 h 3885853"/>
              <a:gd name="connsiteX14" fmla="*/ 417467 w 5065543"/>
              <a:gd name="connsiteY14" fmla="*/ 3743134 h 3885853"/>
              <a:gd name="connsiteX15" fmla="*/ 47039 w 5065543"/>
              <a:gd name="connsiteY15" fmla="*/ 3447046 h 3885853"/>
              <a:gd name="connsiteX16" fmla="*/ 38763 w 5065543"/>
              <a:gd name="connsiteY16" fmla="*/ 3414896 h 3885853"/>
              <a:gd name="connsiteX17" fmla="*/ 28376 w 5065543"/>
              <a:gd name="connsiteY17" fmla="*/ 3388641 h 3885853"/>
              <a:gd name="connsiteX18" fmla="*/ 14642 w 5065543"/>
              <a:gd name="connsiteY18" fmla="*/ 2681940 h 3885853"/>
              <a:gd name="connsiteX19" fmla="*/ 141525 w 5065543"/>
              <a:gd name="connsiteY19" fmla="*/ 1290513 h 3885853"/>
              <a:gd name="connsiteX20" fmla="*/ 968842 w 5065543"/>
              <a:gd name="connsiteY20" fmla="*/ 590018 h 3885853"/>
              <a:gd name="connsiteX21" fmla="*/ 986774 w 5065543"/>
              <a:gd name="connsiteY21"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93239 w 5065543"/>
              <a:gd name="connsiteY8" fmla="*/ 3784266 h 3885853"/>
              <a:gd name="connsiteX9" fmla="*/ 4735804 w 5065543"/>
              <a:gd name="connsiteY9" fmla="*/ 3804925 h 3885853"/>
              <a:gd name="connsiteX10" fmla="*/ 4229604 w 5065543"/>
              <a:gd name="connsiteY10" fmla="*/ 3851522 h 3885853"/>
              <a:gd name="connsiteX11" fmla="*/ 904564 w 5065543"/>
              <a:gd name="connsiteY11" fmla="*/ 3793288 h 3885853"/>
              <a:gd name="connsiteX12" fmla="*/ 451805 w 5065543"/>
              <a:gd name="connsiteY12" fmla="*/ 3738960 h 3885853"/>
              <a:gd name="connsiteX13" fmla="*/ 417467 w 5065543"/>
              <a:gd name="connsiteY13" fmla="*/ 3743134 h 3885853"/>
              <a:gd name="connsiteX14" fmla="*/ 47039 w 5065543"/>
              <a:gd name="connsiteY14" fmla="*/ 3447046 h 3885853"/>
              <a:gd name="connsiteX15" fmla="*/ 38763 w 5065543"/>
              <a:gd name="connsiteY15" fmla="*/ 3414896 h 3885853"/>
              <a:gd name="connsiteX16" fmla="*/ 28376 w 5065543"/>
              <a:gd name="connsiteY16" fmla="*/ 3388641 h 3885853"/>
              <a:gd name="connsiteX17" fmla="*/ 14642 w 5065543"/>
              <a:gd name="connsiteY17" fmla="*/ 2681940 h 3885853"/>
              <a:gd name="connsiteX18" fmla="*/ 141525 w 5065543"/>
              <a:gd name="connsiteY18" fmla="*/ 1290513 h 3885853"/>
              <a:gd name="connsiteX19" fmla="*/ 968842 w 5065543"/>
              <a:gd name="connsiteY19" fmla="*/ 590018 h 3885853"/>
              <a:gd name="connsiteX20" fmla="*/ 986774 w 5065543"/>
              <a:gd name="connsiteY20"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93239 w 5065543"/>
              <a:gd name="connsiteY8" fmla="*/ 3784266 h 3885853"/>
              <a:gd name="connsiteX9" fmla="*/ 4229604 w 5065543"/>
              <a:gd name="connsiteY9" fmla="*/ 3851522 h 3885853"/>
              <a:gd name="connsiteX10" fmla="*/ 904564 w 5065543"/>
              <a:gd name="connsiteY10" fmla="*/ 3793288 h 3885853"/>
              <a:gd name="connsiteX11" fmla="*/ 451805 w 5065543"/>
              <a:gd name="connsiteY11" fmla="*/ 3738960 h 3885853"/>
              <a:gd name="connsiteX12" fmla="*/ 417467 w 5065543"/>
              <a:gd name="connsiteY12" fmla="*/ 3743134 h 3885853"/>
              <a:gd name="connsiteX13" fmla="*/ 47039 w 5065543"/>
              <a:gd name="connsiteY13" fmla="*/ 3447046 h 3885853"/>
              <a:gd name="connsiteX14" fmla="*/ 38763 w 5065543"/>
              <a:gd name="connsiteY14" fmla="*/ 3414896 h 3885853"/>
              <a:gd name="connsiteX15" fmla="*/ 28376 w 5065543"/>
              <a:gd name="connsiteY15" fmla="*/ 3388641 h 3885853"/>
              <a:gd name="connsiteX16" fmla="*/ 14642 w 5065543"/>
              <a:gd name="connsiteY16" fmla="*/ 2681940 h 3885853"/>
              <a:gd name="connsiteX17" fmla="*/ 141525 w 5065543"/>
              <a:gd name="connsiteY17" fmla="*/ 1290513 h 3885853"/>
              <a:gd name="connsiteX18" fmla="*/ 968842 w 5065543"/>
              <a:gd name="connsiteY18" fmla="*/ 590018 h 3885853"/>
              <a:gd name="connsiteX19" fmla="*/ 986774 w 5065543"/>
              <a:gd name="connsiteY19"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93239 w 5065543"/>
              <a:gd name="connsiteY8" fmla="*/ 3784266 h 3885853"/>
              <a:gd name="connsiteX9" fmla="*/ 4229604 w 5065543"/>
              <a:gd name="connsiteY9" fmla="*/ 3851522 h 3885853"/>
              <a:gd name="connsiteX10" fmla="*/ 904564 w 5065543"/>
              <a:gd name="connsiteY10" fmla="*/ 3793288 h 3885853"/>
              <a:gd name="connsiteX11" fmla="*/ 451805 w 5065543"/>
              <a:gd name="connsiteY11" fmla="*/ 3738960 h 3885853"/>
              <a:gd name="connsiteX12" fmla="*/ 417467 w 5065543"/>
              <a:gd name="connsiteY12" fmla="*/ 3743134 h 3885853"/>
              <a:gd name="connsiteX13" fmla="*/ 47039 w 5065543"/>
              <a:gd name="connsiteY13" fmla="*/ 3447046 h 3885853"/>
              <a:gd name="connsiteX14" fmla="*/ 38763 w 5065543"/>
              <a:gd name="connsiteY14" fmla="*/ 3414896 h 3885853"/>
              <a:gd name="connsiteX15" fmla="*/ 28376 w 5065543"/>
              <a:gd name="connsiteY15" fmla="*/ 3388641 h 3885853"/>
              <a:gd name="connsiteX16" fmla="*/ 14642 w 5065543"/>
              <a:gd name="connsiteY16" fmla="*/ 2681940 h 3885853"/>
              <a:gd name="connsiteX17" fmla="*/ 141525 w 5065543"/>
              <a:gd name="connsiteY17" fmla="*/ 1290513 h 3885853"/>
              <a:gd name="connsiteX18" fmla="*/ 968842 w 5065543"/>
              <a:gd name="connsiteY18" fmla="*/ 590018 h 3885853"/>
              <a:gd name="connsiteX19" fmla="*/ 986774 w 5065543"/>
              <a:gd name="connsiteY19"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93239 w 5065543"/>
              <a:gd name="connsiteY8" fmla="*/ 3784266 h 3885853"/>
              <a:gd name="connsiteX9" fmla="*/ 4229604 w 5065543"/>
              <a:gd name="connsiteY9" fmla="*/ 3851522 h 3885853"/>
              <a:gd name="connsiteX10" fmla="*/ 904564 w 5065543"/>
              <a:gd name="connsiteY10" fmla="*/ 3793288 h 3885853"/>
              <a:gd name="connsiteX11" fmla="*/ 451805 w 5065543"/>
              <a:gd name="connsiteY11" fmla="*/ 3738960 h 3885853"/>
              <a:gd name="connsiteX12" fmla="*/ 417467 w 5065543"/>
              <a:gd name="connsiteY12" fmla="*/ 3743134 h 3885853"/>
              <a:gd name="connsiteX13" fmla="*/ 47039 w 5065543"/>
              <a:gd name="connsiteY13" fmla="*/ 3447046 h 3885853"/>
              <a:gd name="connsiteX14" fmla="*/ 38763 w 5065543"/>
              <a:gd name="connsiteY14" fmla="*/ 3414896 h 3885853"/>
              <a:gd name="connsiteX15" fmla="*/ 28376 w 5065543"/>
              <a:gd name="connsiteY15" fmla="*/ 3388641 h 3885853"/>
              <a:gd name="connsiteX16" fmla="*/ 14642 w 5065543"/>
              <a:gd name="connsiteY16" fmla="*/ 2681940 h 3885853"/>
              <a:gd name="connsiteX17" fmla="*/ 141525 w 5065543"/>
              <a:gd name="connsiteY17" fmla="*/ 1290513 h 3885853"/>
              <a:gd name="connsiteX18" fmla="*/ 968842 w 5065543"/>
              <a:gd name="connsiteY18" fmla="*/ 590018 h 3885853"/>
              <a:gd name="connsiteX19" fmla="*/ 986774 w 5065543"/>
              <a:gd name="connsiteY19"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4993239 w 5065543"/>
              <a:gd name="connsiteY7" fmla="*/ 3784266 h 3885853"/>
              <a:gd name="connsiteX8" fmla="*/ 4229604 w 5065543"/>
              <a:gd name="connsiteY8" fmla="*/ 3851522 h 3885853"/>
              <a:gd name="connsiteX9" fmla="*/ 904564 w 5065543"/>
              <a:gd name="connsiteY9" fmla="*/ 3793288 h 3885853"/>
              <a:gd name="connsiteX10" fmla="*/ 451805 w 5065543"/>
              <a:gd name="connsiteY10" fmla="*/ 3738960 h 3885853"/>
              <a:gd name="connsiteX11" fmla="*/ 417467 w 5065543"/>
              <a:gd name="connsiteY11" fmla="*/ 3743134 h 3885853"/>
              <a:gd name="connsiteX12" fmla="*/ 47039 w 5065543"/>
              <a:gd name="connsiteY12" fmla="*/ 3447046 h 3885853"/>
              <a:gd name="connsiteX13" fmla="*/ 38763 w 5065543"/>
              <a:gd name="connsiteY13" fmla="*/ 3414896 h 3885853"/>
              <a:gd name="connsiteX14" fmla="*/ 28376 w 5065543"/>
              <a:gd name="connsiteY14" fmla="*/ 3388641 h 3885853"/>
              <a:gd name="connsiteX15" fmla="*/ 14642 w 5065543"/>
              <a:gd name="connsiteY15" fmla="*/ 2681940 h 3885853"/>
              <a:gd name="connsiteX16" fmla="*/ 141525 w 5065543"/>
              <a:gd name="connsiteY16" fmla="*/ 1290513 h 3885853"/>
              <a:gd name="connsiteX17" fmla="*/ 968842 w 5065543"/>
              <a:gd name="connsiteY17" fmla="*/ 590018 h 3885853"/>
              <a:gd name="connsiteX18" fmla="*/ 986774 w 5065543"/>
              <a:gd name="connsiteY18" fmla="*/ 0 h 3885853"/>
              <a:gd name="connsiteX0" fmla="*/ 986774 w 5073884"/>
              <a:gd name="connsiteY0" fmla="*/ 0 h 3885853"/>
              <a:gd name="connsiteX1" fmla="*/ 1598492 w 5073884"/>
              <a:gd name="connsiteY1" fmla="*/ 571743 h 3885853"/>
              <a:gd name="connsiteX2" fmla="*/ 4623587 w 5073884"/>
              <a:gd name="connsiteY2" fmla="*/ 815032 h 3885853"/>
              <a:gd name="connsiteX3" fmla="*/ 5045794 w 5073884"/>
              <a:gd name="connsiteY3" fmla="*/ 2583837 h 3885853"/>
              <a:gd name="connsiteX4" fmla="*/ 5065097 w 5073884"/>
              <a:gd name="connsiteY4" fmla="*/ 3007422 h 3885853"/>
              <a:gd name="connsiteX5" fmla="*/ 5059336 w 5073884"/>
              <a:gd name="connsiteY5" fmla="*/ 3165214 h 3885853"/>
              <a:gd name="connsiteX6" fmla="*/ 4993239 w 5073884"/>
              <a:gd name="connsiteY6" fmla="*/ 3784266 h 3885853"/>
              <a:gd name="connsiteX7" fmla="*/ 4229604 w 5073884"/>
              <a:gd name="connsiteY7" fmla="*/ 3851522 h 3885853"/>
              <a:gd name="connsiteX8" fmla="*/ 904564 w 5073884"/>
              <a:gd name="connsiteY8" fmla="*/ 3793288 h 3885853"/>
              <a:gd name="connsiteX9" fmla="*/ 451805 w 5073884"/>
              <a:gd name="connsiteY9" fmla="*/ 3738960 h 3885853"/>
              <a:gd name="connsiteX10" fmla="*/ 417467 w 5073884"/>
              <a:gd name="connsiteY10" fmla="*/ 3743134 h 3885853"/>
              <a:gd name="connsiteX11" fmla="*/ 47039 w 5073884"/>
              <a:gd name="connsiteY11" fmla="*/ 3447046 h 3885853"/>
              <a:gd name="connsiteX12" fmla="*/ 38763 w 5073884"/>
              <a:gd name="connsiteY12" fmla="*/ 3414896 h 3885853"/>
              <a:gd name="connsiteX13" fmla="*/ 28376 w 5073884"/>
              <a:gd name="connsiteY13" fmla="*/ 3388641 h 3885853"/>
              <a:gd name="connsiteX14" fmla="*/ 14642 w 5073884"/>
              <a:gd name="connsiteY14" fmla="*/ 2681940 h 3885853"/>
              <a:gd name="connsiteX15" fmla="*/ 141525 w 5073884"/>
              <a:gd name="connsiteY15" fmla="*/ 1290513 h 3885853"/>
              <a:gd name="connsiteX16" fmla="*/ 968842 w 5073884"/>
              <a:gd name="connsiteY16" fmla="*/ 590018 h 3885853"/>
              <a:gd name="connsiteX17" fmla="*/ 986774 w 5073884"/>
              <a:gd name="connsiteY17" fmla="*/ 0 h 3885853"/>
              <a:gd name="connsiteX0" fmla="*/ 986774 w 5078114"/>
              <a:gd name="connsiteY0" fmla="*/ 0 h 3885853"/>
              <a:gd name="connsiteX1" fmla="*/ 1598492 w 5078114"/>
              <a:gd name="connsiteY1" fmla="*/ 571743 h 3885853"/>
              <a:gd name="connsiteX2" fmla="*/ 4623587 w 5078114"/>
              <a:gd name="connsiteY2" fmla="*/ 815032 h 3885853"/>
              <a:gd name="connsiteX3" fmla="*/ 5045794 w 5078114"/>
              <a:gd name="connsiteY3" fmla="*/ 2583837 h 3885853"/>
              <a:gd name="connsiteX4" fmla="*/ 5065097 w 5078114"/>
              <a:gd name="connsiteY4" fmla="*/ 3007422 h 3885853"/>
              <a:gd name="connsiteX5" fmla="*/ 4993239 w 5078114"/>
              <a:gd name="connsiteY5" fmla="*/ 3784266 h 3885853"/>
              <a:gd name="connsiteX6" fmla="*/ 4229604 w 5078114"/>
              <a:gd name="connsiteY6" fmla="*/ 3851522 h 3885853"/>
              <a:gd name="connsiteX7" fmla="*/ 904564 w 5078114"/>
              <a:gd name="connsiteY7" fmla="*/ 3793288 h 3885853"/>
              <a:gd name="connsiteX8" fmla="*/ 451805 w 5078114"/>
              <a:gd name="connsiteY8" fmla="*/ 3738960 h 3885853"/>
              <a:gd name="connsiteX9" fmla="*/ 417467 w 5078114"/>
              <a:gd name="connsiteY9" fmla="*/ 3743134 h 3885853"/>
              <a:gd name="connsiteX10" fmla="*/ 47039 w 5078114"/>
              <a:gd name="connsiteY10" fmla="*/ 3447046 h 3885853"/>
              <a:gd name="connsiteX11" fmla="*/ 38763 w 5078114"/>
              <a:gd name="connsiteY11" fmla="*/ 3414896 h 3885853"/>
              <a:gd name="connsiteX12" fmla="*/ 28376 w 5078114"/>
              <a:gd name="connsiteY12" fmla="*/ 3388641 h 3885853"/>
              <a:gd name="connsiteX13" fmla="*/ 14642 w 5078114"/>
              <a:gd name="connsiteY13" fmla="*/ 2681940 h 3885853"/>
              <a:gd name="connsiteX14" fmla="*/ 141525 w 5078114"/>
              <a:gd name="connsiteY14" fmla="*/ 1290513 h 3885853"/>
              <a:gd name="connsiteX15" fmla="*/ 968842 w 5078114"/>
              <a:gd name="connsiteY15" fmla="*/ 590018 h 3885853"/>
              <a:gd name="connsiteX16" fmla="*/ 986774 w 5078114"/>
              <a:gd name="connsiteY16" fmla="*/ 0 h 3885853"/>
              <a:gd name="connsiteX0" fmla="*/ 986774 w 5094085"/>
              <a:gd name="connsiteY0" fmla="*/ 0 h 3885853"/>
              <a:gd name="connsiteX1" fmla="*/ 1598492 w 5094085"/>
              <a:gd name="connsiteY1" fmla="*/ 571743 h 3885853"/>
              <a:gd name="connsiteX2" fmla="*/ 4623587 w 5094085"/>
              <a:gd name="connsiteY2" fmla="*/ 815032 h 3885853"/>
              <a:gd name="connsiteX3" fmla="*/ 5045794 w 5094085"/>
              <a:gd name="connsiteY3" fmla="*/ 2583837 h 3885853"/>
              <a:gd name="connsiteX4" fmla="*/ 4993239 w 5094085"/>
              <a:gd name="connsiteY4" fmla="*/ 3784266 h 3885853"/>
              <a:gd name="connsiteX5" fmla="*/ 4229604 w 5094085"/>
              <a:gd name="connsiteY5" fmla="*/ 3851522 h 3885853"/>
              <a:gd name="connsiteX6" fmla="*/ 904564 w 5094085"/>
              <a:gd name="connsiteY6" fmla="*/ 3793288 h 3885853"/>
              <a:gd name="connsiteX7" fmla="*/ 451805 w 5094085"/>
              <a:gd name="connsiteY7" fmla="*/ 3738960 h 3885853"/>
              <a:gd name="connsiteX8" fmla="*/ 417467 w 5094085"/>
              <a:gd name="connsiteY8" fmla="*/ 3743134 h 3885853"/>
              <a:gd name="connsiteX9" fmla="*/ 47039 w 5094085"/>
              <a:gd name="connsiteY9" fmla="*/ 3447046 h 3885853"/>
              <a:gd name="connsiteX10" fmla="*/ 38763 w 5094085"/>
              <a:gd name="connsiteY10" fmla="*/ 3414896 h 3885853"/>
              <a:gd name="connsiteX11" fmla="*/ 28376 w 5094085"/>
              <a:gd name="connsiteY11" fmla="*/ 3388641 h 3885853"/>
              <a:gd name="connsiteX12" fmla="*/ 14642 w 5094085"/>
              <a:gd name="connsiteY12" fmla="*/ 2681940 h 3885853"/>
              <a:gd name="connsiteX13" fmla="*/ 141525 w 5094085"/>
              <a:gd name="connsiteY13" fmla="*/ 1290513 h 3885853"/>
              <a:gd name="connsiteX14" fmla="*/ 968842 w 5094085"/>
              <a:gd name="connsiteY14" fmla="*/ 590018 h 3885853"/>
              <a:gd name="connsiteX15" fmla="*/ 986774 w 5094085"/>
              <a:gd name="connsiteY15" fmla="*/ 0 h 3885853"/>
              <a:gd name="connsiteX0" fmla="*/ 986774 w 5062386"/>
              <a:gd name="connsiteY0" fmla="*/ 0 h 3895361"/>
              <a:gd name="connsiteX1" fmla="*/ 1598492 w 5062386"/>
              <a:gd name="connsiteY1" fmla="*/ 571743 h 3895361"/>
              <a:gd name="connsiteX2" fmla="*/ 4623587 w 5062386"/>
              <a:gd name="connsiteY2" fmla="*/ 815032 h 3895361"/>
              <a:gd name="connsiteX3" fmla="*/ 5045794 w 5062386"/>
              <a:gd name="connsiteY3" fmla="*/ 2583837 h 3895361"/>
              <a:gd name="connsiteX4" fmla="*/ 4851350 w 5062386"/>
              <a:gd name="connsiteY4" fmla="*/ 3634494 h 3895361"/>
              <a:gd name="connsiteX5" fmla="*/ 4229604 w 5062386"/>
              <a:gd name="connsiteY5" fmla="*/ 3851522 h 3895361"/>
              <a:gd name="connsiteX6" fmla="*/ 904564 w 5062386"/>
              <a:gd name="connsiteY6" fmla="*/ 3793288 h 3895361"/>
              <a:gd name="connsiteX7" fmla="*/ 451805 w 5062386"/>
              <a:gd name="connsiteY7" fmla="*/ 3738960 h 3895361"/>
              <a:gd name="connsiteX8" fmla="*/ 417467 w 5062386"/>
              <a:gd name="connsiteY8" fmla="*/ 3743134 h 3895361"/>
              <a:gd name="connsiteX9" fmla="*/ 47039 w 5062386"/>
              <a:gd name="connsiteY9" fmla="*/ 3447046 h 3895361"/>
              <a:gd name="connsiteX10" fmla="*/ 38763 w 5062386"/>
              <a:gd name="connsiteY10" fmla="*/ 3414896 h 3895361"/>
              <a:gd name="connsiteX11" fmla="*/ 28376 w 5062386"/>
              <a:gd name="connsiteY11" fmla="*/ 3388641 h 3895361"/>
              <a:gd name="connsiteX12" fmla="*/ 14642 w 5062386"/>
              <a:gd name="connsiteY12" fmla="*/ 2681940 h 3895361"/>
              <a:gd name="connsiteX13" fmla="*/ 141525 w 5062386"/>
              <a:gd name="connsiteY13" fmla="*/ 1290513 h 3895361"/>
              <a:gd name="connsiteX14" fmla="*/ 968842 w 5062386"/>
              <a:gd name="connsiteY14" fmla="*/ 590018 h 3895361"/>
              <a:gd name="connsiteX15" fmla="*/ 986774 w 5062386"/>
              <a:gd name="connsiteY15" fmla="*/ 0 h 3895361"/>
              <a:gd name="connsiteX0" fmla="*/ 986774 w 5051609"/>
              <a:gd name="connsiteY0" fmla="*/ 0 h 3895361"/>
              <a:gd name="connsiteX1" fmla="*/ 1598492 w 5051609"/>
              <a:gd name="connsiteY1" fmla="*/ 571743 h 3895361"/>
              <a:gd name="connsiteX2" fmla="*/ 4623587 w 5051609"/>
              <a:gd name="connsiteY2" fmla="*/ 815032 h 3895361"/>
              <a:gd name="connsiteX3" fmla="*/ 5045794 w 5051609"/>
              <a:gd name="connsiteY3" fmla="*/ 2583837 h 3895361"/>
              <a:gd name="connsiteX4" fmla="*/ 4851350 w 5051609"/>
              <a:gd name="connsiteY4" fmla="*/ 3634494 h 3895361"/>
              <a:gd name="connsiteX5" fmla="*/ 4229604 w 5051609"/>
              <a:gd name="connsiteY5" fmla="*/ 3851522 h 3895361"/>
              <a:gd name="connsiteX6" fmla="*/ 904564 w 5051609"/>
              <a:gd name="connsiteY6" fmla="*/ 3793288 h 3895361"/>
              <a:gd name="connsiteX7" fmla="*/ 451805 w 5051609"/>
              <a:gd name="connsiteY7" fmla="*/ 3738960 h 3895361"/>
              <a:gd name="connsiteX8" fmla="*/ 417467 w 5051609"/>
              <a:gd name="connsiteY8" fmla="*/ 3743134 h 3895361"/>
              <a:gd name="connsiteX9" fmla="*/ 47039 w 5051609"/>
              <a:gd name="connsiteY9" fmla="*/ 3447046 h 3895361"/>
              <a:gd name="connsiteX10" fmla="*/ 38763 w 5051609"/>
              <a:gd name="connsiteY10" fmla="*/ 3414896 h 3895361"/>
              <a:gd name="connsiteX11" fmla="*/ 28376 w 5051609"/>
              <a:gd name="connsiteY11" fmla="*/ 3388641 h 3895361"/>
              <a:gd name="connsiteX12" fmla="*/ 14642 w 5051609"/>
              <a:gd name="connsiteY12" fmla="*/ 2681940 h 3895361"/>
              <a:gd name="connsiteX13" fmla="*/ 141525 w 5051609"/>
              <a:gd name="connsiteY13" fmla="*/ 1290513 h 3895361"/>
              <a:gd name="connsiteX14" fmla="*/ 968842 w 5051609"/>
              <a:gd name="connsiteY14" fmla="*/ 590018 h 3895361"/>
              <a:gd name="connsiteX15" fmla="*/ 986774 w 5051609"/>
              <a:gd name="connsiteY15" fmla="*/ 0 h 3895361"/>
              <a:gd name="connsiteX0" fmla="*/ 986774 w 5100973"/>
              <a:gd name="connsiteY0" fmla="*/ 0 h 3895361"/>
              <a:gd name="connsiteX1" fmla="*/ 1598492 w 5100973"/>
              <a:gd name="connsiteY1" fmla="*/ 571743 h 3895361"/>
              <a:gd name="connsiteX2" fmla="*/ 4623587 w 5100973"/>
              <a:gd name="connsiteY2" fmla="*/ 815032 h 3895361"/>
              <a:gd name="connsiteX3" fmla="*/ 5100973 w 5100973"/>
              <a:gd name="connsiteY3" fmla="*/ 2118754 h 3895361"/>
              <a:gd name="connsiteX4" fmla="*/ 4851350 w 5100973"/>
              <a:gd name="connsiteY4" fmla="*/ 3634494 h 3895361"/>
              <a:gd name="connsiteX5" fmla="*/ 4229604 w 5100973"/>
              <a:gd name="connsiteY5" fmla="*/ 3851522 h 3895361"/>
              <a:gd name="connsiteX6" fmla="*/ 904564 w 5100973"/>
              <a:gd name="connsiteY6" fmla="*/ 3793288 h 3895361"/>
              <a:gd name="connsiteX7" fmla="*/ 451805 w 5100973"/>
              <a:gd name="connsiteY7" fmla="*/ 3738960 h 3895361"/>
              <a:gd name="connsiteX8" fmla="*/ 417467 w 5100973"/>
              <a:gd name="connsiteY8" fmla="*/ 3743134 h 3895361"/>
              <a:gd name="connsiteX9" fmla="*/ 47039 w 5100973"/>
              <a:gd name="connsiteY9" fmla="*/ 3447046 h 3895361"/>
              <a:gd name="connsiteX10" fmla="*/ 38763 w 5100973"/>
              <a:gd name="connsiteY10" fmla="*/ 3414896 h 3895361"/>
              <a:gd name="connsiteX11" fmla="*/ 28376 w 5100973"/>
              <a:gd name="connsiteY11" fmla="*/ 3388641 h 3895361"/>
              <a:gd name="connsiteX12" fmla="*/ 14642 w 5100973"/>
              <a:gd name="connsiteY12" fmla="*/ 2681940 h 3895361"/>
              <a:gd name="connsiteX13" fmla="*/ 141525 w 5100973"/>
              <a:gd name="connsiteY13" fmla="*/ 1290513 h 3895361"/>
              <a:gd name="connsiteX14" fmla="*/ 968842 w 5100973"/>
              <a:gd name="connsiteY14" fmla="*/ 590018 h 3895361"/>
              <a:gd name="connsiteX15" fmla="*/ 986774 w 5100973"/>
              <a:gd name="connsiteY15" fmla="*/ 0 h 3895361"/>
              <a:gd name="connsiteX0" fmla="*/ 986774 w 5100973"/>
              <a:gd name="connsiteY0" fmla="*/ 0 h 3895361"/>
              <a:gd name="connsiteX1" fmla="*/ 1598492 w 5100973"/>
              <a:gd name="connsiteY1" fmla="*/ 571743 h 3895361"/>
              <a:gd name="connsiteX2" fmla="*/ 4623587 w 5100973"/>
              <a:gd name="connsiteY2" fmla="*/ 815032 h 3895361"/>
              <a:gd name="connsiteX3" fmla="*/ 5100973 w 5100973"/>
              <a:gd name="connsiteY3" fmla="*/ 2118754 h 3895361"/>
              <a:gd name="connsiteX4" fmla="*/ 4851350 w 5100973"/>
              <a:gd name="connsiteY4" fmla="*/ 3634494 h 3895361"/>
              <a:gd name="connsiteX5" fmla="*/ 4229604 w 5100973"/>
              <a:gd name="connsiteY5" fmla="*/ 3851522 h 3895361"/>
              <a:gd name="connsiteX6" fmla="*/ 904564 w 5100973"/>
              <a:gd name="connsiteY6" fmla="*/ 3793288 h 3895361"/>
              <a:gd name="connsiteX7" fmla="*/ 451805 w 5100973"/>
              <a:gd name="connsiteY7" fmla="*/ 3738960 h 3895361"/>
              <a:gd name="connsiteX8" fmla="*/ 417467 w 5100973"/>
              <a:gd name="connsiteY8" fmla="*/ 3743134 h 3895361"/>
              <a:gd name="connsiteX9" fmla="*/ 47039 w 5100973"/>
              <a:gd name="connsiteY9" fmla="*/ 3447046 h 3895361"/>
              <a:gd name="connsiteX10" fmla="*/ 38763 w 5100973"/>
              <a:gd name="connsiteY10" fmla="*/ 3414896 h 3895361"/>
              <a:gd name="connsiteX11" fmla="*/ 28376 w 5100973"/>
              <a:gd name="connsiteY11" fmla="*/ 3388641 h 3895361"/>
              <a:gd name="connsiteX12" fmla="*/ 14642 w 5100973"/>
              <a:gd name="connsiteY12" fmla="*/ 2681940 h 3895361"/>
              <a:gd name="connsiteX13" fmla="*/ 141525 w 5100973"/>
              <a:gd name="connsiteY13" fmla="*/ 1290513 h 3895361"/>
              <a:gd name="connsiteX14" fmla="*/ 968842 w 5100973"/>
              <a:gd name="connsiteY14" fmla="*/ 590018 h 3895361"/>
              <a:gd name="connsiteX15" fmla="*/ 986774 w 5100973"/>
              <a:gd name="connsiteY15" fmla="*/ 0 h 3895361"/>
              <a:gd name="connsiteX0" fmla="*/ 986774 w 5100973"/>
              <a:gd name="connsiteY0" fmla="*/ 0 h 3895361"/>
              <a:gd name="connsiteX1" fmla="*/ 1598492 w 5100973"/>
              <a:gd name="connsiteY1" fmla="*/ 571743 h 3895361"/>
              <a:gd name="connsiteX2" fmla="*/ 4623587 w 5100973"/>
              <a:gd name="connsiteY2" fmla="*/ 815032 h 3895361"/>
              <a:gd name="connsiteX3" fmla="*/ 5100973 w 5100973"/>
              <a:gd name="connsiteY3" fmla="*/ 2118754 h 3895361"/>
              <a:gd name="connsiteX4" fmla="*/ 4851350 w 5100973"/>
              <a:gd name="connsiteY4" fmla="*/ 3634494 h 3895361"/>
              <a:gd name="connsiteX5" fmla="*/ 4229604 w 5100973"/>
              <a:gd name="connsiteY5" fmla="*/ 3851522 h 3895361"/>
              <a:gd name="connsiteX6" fmla="*/ 904564 w 5100973"/>
              <a:gd name="connsiteY6" fmla="*/ 3793288 h 3895361"/>
              <a:gd name="connsiteX7" fmla="*/ 451805 w 5100973"/>
              <a:gd name="connsiteY7" fmla="*/ 3738960 h 3895361"/>
              <a:gd name="connsiteX8" fmla="*/ 417467 w 5100973"/>
              <a:gd name="connsiteY8" fmla="*/ 3743134 h 3895361"/>
              <a:gd name="connsiteX9" fmla="*/ 47039 w 5100973"/>
              <a:gd name="connsiteY9" fmla="*/ 3447046 h 3895361"/>
              <a:gd name="connsiteX10" fmla="*/ 38763 w 5100973"/>
              <a:gd name="connsiteY10" fmla="*/ 3414896 h 3895361"/>
              <a:gd name="connsiteX11" fmla="*/ 28376 w 5100973"/>
              <a:gd name="connsiteY11" fmla="*/ 3388641 h 3895361"/>
              <a:gd name="connsiteX12" fmla="*/ 14642 w 5100973"/>
              <a:gd name="connsiteY12" fmla="*/ 2681940 h 3895361"/>
              <a:gd name="connsiteX13" fmla="*/ 141525 w 5100973"/>
              <a:gd name="connsiteY13" fmla="*/ 1290513 h 3895361"/>
              <a:gd name="connsiteX14" fmla="*/ 968842 w 5100973"/>
              <a:gd name="connsiteY14" fmla="*/ 590018 h 3895361"/>
              <a:gd name="connsiteX15" fmla="*/ 986774 w 5100973"/>
              <a:gd name="connsiteY15" fmla="*/ 0 h 3895361"/>
              <a:gd name="connsiteX0" fmla="*/ 986774 w 5100973"/>
              <a:gd name="connsiteY0" fmla="*/ 0 h 3992101"/>
              <a:gd name="connsiteX1" fmla="*/ 1598492 w 5100973"/>
              <a:gd name="connsiteY1" fmla="*/ 571743 h 3992101"/>
              <a:gd name="connsiteX2" fmla="*/ 4623587 w 5100973"/>
              <a:gd name="connsiteY2" fmla="*/ 815032 h 3992101"/>
              <a:gd name="connsiteX3" fmla="*/ 5100973 w 5100973"/>
              <a:gd name="connsiteY3" fmla="*/ 2118754 h 3992101"/>
              <a:gd name="connsiteX4" fmla="*/ 4851350 w 5100973"/>
              <a:gd name="connsiteY4" fmla="*/ 3634494 h 3992101"/>
              <a:gd name="connsiteX5" fmla="*/ 3796052 w 5100973"/>
              <a:gd name="connsiteY5" fmla="*/ 3985529 h 3992101"/>
              <a:gd name="connsiteX6" fmla="*/ 904564 w 5100973"/>
              <a:gd name="connsiteY6" fmla="*/ 3793288 h 3992101"/>
              <a:gd name="connsiteX7" fmla="*/ 451805 w 5100973"/>
              <a:gd name="connsiteY7" fmla="*/ 3738960 h 3992101"/>
              <a:gd name="connsiteX8" fmla="*/ 417467 w 5100973"/>
              <a:gd name="connsiteY8" fmla="*/ 3743134 h 3992101"/>
              <a:gd name="connsiteX9" fmla="*/ 47039 w 5100973"/>
              <a:gd name="connsiteY9" fmla="*/ 3447046 h 3992101"/>
              <a:gd name="connsiteX10" fmla="*/ 38763 w 5100973"/>
              <a:gd name="connsiteY10" fmla="*/ 3414896 h 3992101"/>
              <a:gd name="connsiteX11" fmla="*/ 28376 w 5100973"/>
              <a:gd name="connsiteY11" fmla="*/ 3388641 h 3992101"/>
              <a:gd name="connsiteX12" fmla="*/ 14642 w 5100973"/>
              <a:gd name="connsiteY12" fmla="*/ 2681940 h 3992101"/>
              <a:gd name="connsiteX13" fmla="*/ 141525 w 5100973"/>
              <a:gd name="connsiteY13" fmla="*/ 1290513 h 3992101"/>
              <a:gd name="connsiteX14" fmla="*/ 968842 w 5100973"/>
              <a:gd name="connsiteY14" fmla="*/ 590018 h 3992101"/>
              <a:gd name="connsiteX15" fmla="*/ 986774 w 5100973"/>
              <a:gd name="connsiteY15" fmla="*/ 0 h 3992101"/>
              <a:gd name="connsiteX0" fmla="*/ 986774 w 5100973"/>
              <a:gd name="connsiteY0" fmla="*/ 0 h 3992101"/>
              <a:gd name="connsiteX1" fmla="*/ 1598492 w 5100973"/>
              <a:gd name="connsiteY1" fmla="*/ 571743 h 3992101"/>
              <a:gd name="connsiteX2" fmla="*/ 4623587 w 5100973"/>
              <a:gd name="connsiteY2" fmla="*/ 815032 h 3992101"/>
              <a:gd name="connsiteX3" fmla="*/ 5100973 w 5100973"/>
              <a:gd name="connsiteY3" fmla="*/ 2118754 h 3992101"/>
              <a:gd name="connsiteX4" fmla="*/ 4851350 w 5100973"/>
              <a:gd name="connsiteY4" fmla="*/ 3634494 h 3992101"/>
              <a:gd name="connsiteX5" fmla="*/ 3796052 w 5100973"/>
              <a:gd name="connsiteY5" fmla="*/ 3985529 h 3992101"/>
              <a:gd name="connsiteX6" fmla="*/ 904564 w 5100973"/>
              <a:gd name="connsiteY6" fmla="*/ 3793288 h 3992101"/>
              <a:gd name="connsiteX7" fmla="*/ 451805 w 5100973"/>
              <a:gd name="connsiteY7" fmla="*/ 3738960 h 3992101"/>
              <a:gd name="connsiteX8" fmla="*/ 417467 w 5100973"/>
              <a:gd name="connsiteY8" fmla="*/ 3743134 h 3992101"/>
              <a:gd name="connsiteX9" fmla="*/ 47039 w 5100973"/>
              <a:gd name="connsiteY9" fmla="*/ 3447046 h 3992101"/>
              <a:gd name="connsiteX10" fmla="*/ 38763 w 5100973"/>
              <a:gd name="connsiteY10" fmla="*/ 3414896 h 3992101"/>
              <a:gd name="connsiteX11" fmla="*/ 28376 w 5100973"/>
              <a:gd name="connsiteY11" fmla="*/ 3388641 h 3992101"/>
              <a:gd name="connsiteX12" fmla="*/ 14642 w 5100973"/>
              <a:gd name="connsiteY12" fmla="*/ 2681940 h 3992101"/>
              <a:gd name="connsiteX13" fmla="*/ 141525 w 5100973"/>
              <a:gd name="connsiteY13" fmla="*/ 1290513 h 3992101"/>
              <a:gd name="connsiteX14" fmla="*/ 968842 w 5100973"/>
              <a:gd name="connsiteY14" fmla="*/ 590018 h 3992101"/>
              <a:gd name="connsiteX15" fmla="*/ 986774 w 5100973"/>
              <a:gd name="connsiteY15" fmla="*/ 0 h 3992101"/>
              <a:gd name="connsiteX0" fmla="*/ 986774 w 5100973"/>
              <a:gd name="connsiteY0" fmla="*/ 0 h 4001096"/>
              <a:gd name="connsiteX1" fmla="*/ 1598492 w 5100973"/>
              <a:gd name="connsiteY1" fmla="*/ 571743 h 4001096"/>
              <a:gd name="connsiteX2" fmla="*/ 4623587 w 5100973"/>
              <a:gd name="connsiteY2" fmla="*/ 815032 h 4001096"/>
              <a:gd name="connsiteX3" fmla="*/ 5100973 w 5100973"/>
              <a:gd name="connsiteY3" fmla="*/ 2118754 h 4001096"/>
              <a:gd name="connsiteX4" fmla="*/ 4851350 w 5100973"/>
              <a:gd name="connsiteY4" fmla="*/ 3634494 h 4001096"/>
              <a:gd name="connsiteX5" fmla="*/ 3796052 w 5100973"/>
              <a:gd name="connsiteY5" fmla="*/ 3985529 h 4001096"/>
              <a:gd name="connsiteX6" fmla="*/ 959744 w 5100973"/>
              <a:gd name="connsiteY6" fmla="*/ 3840584 h 4001096"/>
              <a:gd name="connsiteX7" fmla="*/ 451805 w 5100973"/>
              <a:gd name="connsiteY7" fmla="*/ 3738960 h 4001096"/>
              <a:gd name="connsiteX8" fmla="*/ 417467 w 5100973"/>
              <a:gd name="connsiteY8" fmla="*/ 3743134 h 4001096"/>
              <a:gd name="connsiteX9" fmla="*/ 47039 w 5100973"/>
              <a:gd name="connsiteY9" fmla="*/ 3447046 h 4001096"/>
              <a:gd name="connsiteX10" fmla="*/ 38763 w 5100973"/>
              <a:gd name="connsiteY10" fmla="*/ 3414896 h 4001096"/>
              <a:gd name="connsiteX11" fmla="*/ 28376 w 5100973"/>
              <a:gd name="connsiteY11" fmla="*/ 3388641 h 4001096"/>
              <a:gd name="connsiteX12" fmla="*/ 14642 w 5100973"/>
              <a:gd name="connsiteY12" fmla="*/ 2681940 h 4001096"/>
              <a:gd name="connsiteX13" fmla="*/ 141525 w 5100973"/>
              <a:gd name="connsiteY13" fmla="*/ 1290513 h 4001096"/>
              <a:gd name="connsiteX14" fmla="*/ 968842 w 5100973"/>
              <a:gd name="connsiteY14" fmla="*/ 590018 h 4001096"/>
              <a:gd name="connsiteX15" fmla="*/ 986774 w 5100973"/>
              <a:gd name="connsiteY15" fmla="*/ 0 h 4001096"/>
              <a:gd name="connsiteX0" fmla="*/ 986774 w 5100973"/>
              <a:gd name="connsiteY0" fmla="*/ 0 h 4001096"/>
              <a:gd name="connsiteX1" fmla="*/ 1598492 w 5100973"/>
              <a:gd name="connsiteY1" fmla="*/ 571743 h 4001096"/>
              <a:gd name="connsiteX2" fmla="*/ 4623587 w 5100973"/>
              <a:gd name="connsiteY2" fmla="*/ 815032 h 4001096"/>
              <a:gd name="connsiteX3" fmla="*/ 5100973 w 5100973"/>
              <a:gd name="connsiteY3" fmla="*/ 2118754 h 4001096"/>
              <a:gd name="connsiteX4" fmla="*/ 4851350 w 5100973"/>
              <a:gd name="connsiteY4" fmla="*/ 3634494 h 4001096"/>
              <a:gd name="connsiteX5" fmla="*/ 3796052 w 5100973"/>
              <a:gd name="connsiteY5" fmla="*/ 3985529 h 4001096"/>
              <a:gd name="connsiteX6" fmla="*/ 959744 w 5100973"/>
              <a:gd name="connsiteY6" fmla="*/ 3840584 h 4001096"/>
              <a:gd name="connsiteX7" fmla="*/ 451805 w 5100973"/>
              <a:gd name="connsiteY7" fmla="*/ 3738960 h 4001096"/>
              <a:gd name="connsiteX8" fmla="*/ 47039 w 5100973"/>
              <a:gd name="connsiteY8" fmla="*/ 3447046 h 4001096"/>
              <a:gd name="connsiteX9" fmla="*/ 38763 w 5100973"/>
              <a:gd name="connsiteY9" fmla="*/ 3414896 h 4001096"/>
              <a:gd name="connsiteX10" fmla="*/ 28376 w 5100973"/>
              <a:gd name="connsiteY10" fmla="*/ 3388641 h 4001096"/>
              <a:gd name="connsiteX11" fmla="*/ 14642 w 5100973"/>
              <a:gd name="connsiteY11" fmla="*/ 2681940 h 4001096"/>
              <a:gd name="connsiteX12" fmla="*/ 141525 w 5100973"/>
              <a:gd name="connsiteY12" fmla="*/ 1290513 h 4001096"/>
              <a:gd name="connsiteX13" fmla="*/ 968842 w 5100973"/>
              <a:gd name="connsiteY13" fmla="*/ 590018 h 4001096"/>
              <a:gd name="connsiteX14" fmla="*/ 986774 w 5100973"/>
              <a:gd name="connsiteY14" fmla="*/ 0 h 4001096"/>
              <a:gd name="connsiteX0" fmla="*/ 984626 w 5098825"/>
              <a:gd name="connsiteY0" fmla="*/ 0 h 4001096"/>
              <a:gd name="connsiteX1" fmla="*/ 1596344 w 5098825"/>
              <a:gd name="connsiteY1" fmla="*/ 571743 h 4001096"/>
              <a:gd name="connsiteX2" fmla="*/ 4621439 w 5098825"/>
              <a:gd name="connsiteY2" fmla="*/ 815032 h 4001096"/>
              <a:gd name="connsiteX3" fmla="*/ 5098825 w 5098825"/>
              <a:gd name="connsiteY3" fmla="*/ 2118754 h 4001096"/>
              <a:gd name="connsiteX4" fmla="*/ 4849202 w 5098825"/>
              <a:gd name="connsiteY4" fmla="*/ 3634494 h 4001096"/>
              <a:gd name="connsiteX5" fmla="*/ 3793904 w 5098825"/>
              <a:gd name="connsiteY5" fmla="*/ 3985529 h 4001096"/>
              <a:gd name="connsiteX6" fmla="*/ 957596 w 5098825"/>
              <a:gd name="connsiteY6" fmla="*/ 3840584 h 4001096"/>
              <a:gd name="connsiteX7" fmla="*/ 449657 w 5098825"/>
              <a:gd name="connsiteY7" fmla="*/ 3738960 h 4001096"/>
              <a:gd name="connsiteX8" fmla="*/ 44891 w 5098825"/>
              <a:gd name="connsiteY8" fmla="*/ 3447046 h 4001096"/>
              <a:gd name="connsiteX9" fmla="*/ 36615 w 5098825"/>
              <a:gd name="connsiteY9" fmla="*/ 3414896 h 4001096"/>
              <a:gd name="connsiteX10" fmla="*/ 12494 w 5098825"/>
              <a:gd name="connsiteY10" fmla="*/ 2681940 h 4001096"/>
              <a:gd name="connsiteX11" fmla="*/ 139377 w 5098825"/>
              <a:gd name="connsiteY11" fmla="*/ 1290513 h 4001096"/>
              <a:gd name="connsiteX12" fmla="*/ 966694 w 5098825"/>
              <a:gd name="connsiteY12" fmla="*/ 590018 h 4001096"/>
              <a:gd name="connsiteX13" fmla="*/ 984626 w 5098825"/>
              <a:gd name="connsiteY13" fmla="*/ 0 h 4001096"/>
              <a:gd name="connsiteX0" fmla="*/ 983699 w 5097898"/>
              <a:gd name="connsiteY0" fmla="*/ 0 h 4001096"/>
              <a:gd name="connsiteX1" fmla="*/ 1595417 w 5097898"/>
              <a:gd name="connsiteY1" fmla="*/ 571743 h 4001096"/>
              <a:gd name="connsiteX2" fmla="*/ 4620512 w 5097898"/>
              <a:gd name="connsiteY2" fmla="*/ 815032 h 4001096"/>
              <a:gd name="connsiteX3" fmla="*/ 5097898 w 5097898"/>
              <a:gd name="connsiteY3" fmla="*/ 2118754 h 4001096"/>
              <a:gd name="connsiteX4" fmla="*/ 4848275 w 5097898"/>
              <a:gd name="connsiteY4" fmla="*/ 3634494 h 4001096"/>
              <a:gd name="connsiteX5" fmla="*/ 3792977 w 5097898"/>
              <a:gd name="connsiteY5" fmla="*/ 3985529 h 4001096"/>
              <a:gd name="connsiteX6" fmla="*/ 956669 w 5097898"/>
              <a:gd name="connsiteY6" fmla="*/ 3840584 h 4001096"/>
              <a:gd name="connsiteX7" fmla="*/ 448730 w 5097898"/>
              <a:gd name="connsiteY7" fmla="*/ 3738960 h 4001096"/>
              <a:gd name="connsiteX8" fmla="*/ 43964 w 5097898"/>
              <a:gd name="connsiteY8" fmla="*/ 3447046 h 4001096"/>
              <a:gd name="connsiteX9" fmla="*/ 4157 w 5097898"/>
              <a:gd name="connsiteY9" fmla="*/ 3249358 h 4001096"/>
              <a:gd name="connsiteX10" fmla="*/ 11567 w 5097898"/>
              <a:gd name="connsiteY10" fmla="*/ 2681940 h 4001096"/>
              <a:gd name="connsiteX11" fmla="*/ 138450 w 5097898"/>
              <a:gd name="connsiteY11" fmla="*/ 1290513 h 4001096"/>
              <a:gd name="connsiteX12" fmla="*/ 965767 w 5097898"/>
              <a:gd name="connsiteY12" fmla="*/ 590018 h 4001096"/>
              <a:gd name="connsiteX13" fmla="*/ 983699 w 5097898"/>
              <a:gd name="connsiteY13" fmla="*/ 0 h 4001096"/>
              <a:gd name="connsiteX0" fmla="*/ 983699 w 5097898"/>
              <a:gd name="connsiteY0" fmla="*/ 0 h 4001096"/>
              <a:gd name="connsiteX1" fmla="*/ 1595417 w 5097898"/>
              <a:gd name="connsiteY1" fmla="*/ 571743 h 4001096"/>
              <a:gd name="connsiteX2" fmla="*/ 4620512 w 5097898"/>
              <a:gd name="connsiteY2" fmla="*/ 815032 h 4001096"/>
              <a:gd name="connsiteX3" fmla="*/ 5097898 w 5097898"/>
              <a:gd name="connsiteY3" fmla="*/ 2118754 h 4001096"/>
              <a:gd name="connsiteX4" fmla="*/ 4848275 w 5097898"/>
              <a:gd name="connsiteY4" fmla="*/ 3634494 h 4001096"/>
              <a:gd name="connsiteX5" fmla="*/ 3792977 w 5097898"/>
              <a:gd name="connsiteY5" fmla="*/ 3985529 h 4001096"/>
              <a:gd name="connsiteX6" fmla="*/ 956669 w 5097898"/>
              <a:gd name="connsiteY6" fmla="*/ 3840584 h 4001096"/>
              <a:gd name="connsiteX7" fmla="*/ 448730 w 5097898"/>
              <a:gd name="connsiteY7" fmla="*/ 3738960 h 4001096"/>
              <a:gd name="connsiteX8" fmla="*/ 43964 w 5097898"/>
              <a:gd name="connsiteY8" fmla="*/ 3533756 h 4001096"/>
              <a:gd name="connsiteX9" fmla="*/ 4157 w 5097898"/>
              <a:gd name="connsiteY9" fmla="*/ 3249358 h 4001096"/>
              <a:gd name="connsiteX10" fmla="*/ 11567 w 5097898"/>
              <a:gd name="connsiteY10" fmla="*/ 2681940 h 4001096"/>
              <a:gd name="connsiteX11" fmla="*/ 138450 w 5097898"/>
              <a:gd name="connsiteY11" fmla="*/ 1290513 h 4001096"/>
              <a:gd name="connsiteX12" fmla="*/ 965767 w 5097898"/>
              <a:gd name="connsiteY12" fmla="*/ 590018 h 4001096"/>
              <a:gd name="connsiteX13" fmla="*/ 983699 w 5097898"/>
              <a:gd name="connsiteY13" fmla="*/ 0 h 4001096"/>
              <a:gd name="connsiteX0" fmla="*/ 972132 w 5086331"/>
              <a:gd name="connsiteY0" fmla="*/ 0 h 4001096"/>
              <a:gd name="connsiteX1" fmla="*/ 1583850 w 5086331"/>
              <a:gd name="connsiteY1" fmla="*/ 571743 h 4001096"/>
              <a:gd name="connsiteX2" fmla="*/ 4608945 w 5086331"/>
              <a:gd name="connsiteY2" fmla="*/ 815032 h 4001096"/>
              <a:gd name="connsiteX3" fmla="*/ 5086331 w 5086331"/>
              <a:gd name="connsiteY3" fmla="*/ 2118754 h 4001096"/>
              <a:gd name="connsiteX4" fmla="*/ 4836708 w 5086331"/>
              <a:gd name="connsiteY4" fmla="*/ 3634494 h 4001096"/>
              <a:gd name="connsiteX5" fmla="*/ 3781410 w 5086331"/>
              <a:gd name="connsiteY5" fmla="*/ 3985529 h 4001096"/>
              <a:gd name="connsiteX6" fmla="*/ 945102 w 5086331"/>
              <a:gd name="connsiteY6" fmla="*/ 3840584 h 4001096"/>
              <a:gd name="connsiteX7" fmla="*/ 437163 w 5086331"/>
              <a:gd name="connsiteY7" fmla="*/ 3738960 h 4001096"/>
              <a:gd name="connsiteX8" fmla="*/ 32397 w 5086331"/>
              <a:gd name="connsiteY8" fmla="*/ 3533756 h 4001096"/>
              <a:gd name="connsiteX9" fmla="*/ 0 w 5086331"/>
              <a:gd name="connsiteY9" fmla="*/ 2681940 h 4001096"/>
              <a:gd name="connsiteX10" fmla="*/ 126883 w 5086331"/>
              <a:gd name="connsiteY10" fmla="*/ 1290513 h 4001096"/>
              <a:gd name="connsiteX11" fmla="*/ 954200 w 5086331"/>
              <a:gd name="connsiteY11" fmla="*/ 590018 h 4001096"/>
              <a:gd name="connsiteX12" fmla="*/ 972132 w 5086331"/>
              <a:gd name="connsiteY12" fmla="*/ 0 h 4001096"/>
              <a:gd name="connsiteX0" fmla="*/ 972132 w 5086331"/>
              <a:gd name="connsiteY0" fmla="*/ 0 h 4001096"/>
              <a:gd name="connsiteX1" fmla="*/ 1583850 w 5086331"/>
              <a:gd name="connsiteY1" fmla="*/ 571743 h 4001096"/>
              <a:gd name="connsiteX2" fmla="*/ 4608945 w 5086331"/>
              <a:gd name="connsiteY2" fmla="*/ 815032 h 4001096"/>
              <a:gd name="connsiteX3" fmla="*/ 5086331 w 5086331"/>
              <a:gd name="connsiteY3" fmla="*/ 2118754 h 4001096"/>
              <a:gd name="connsiteX4" fmla="*/ 4836708 w 5086331"/>
              <a:gd name="connsiteY4" fmla="*/ 3634494 h 4001096"/>
              <a:gd name="connsiteX5" fmla="*/ 3781410 w 5086331"/>
              <a:gd name="connsiteY5" fmla="*/ 3985529 h 4001096"/>
              <a:gd name="connsiteX6" fmla="*/ 945102 w 5086331"/>
              <a:gd name="connsiteY6" fmla="*/ 3840584 h 4001096"/>
              <a:gd name="connsiteX7" fmla="*/ 32397 w 5086331"/>
              <a:gd name="connsiteY7" fmla="*/ 3533756 h 4001096"/>
              <a:gd name="connsiteX8" fmla="*/ 0 w 5086331"/>
              <a:gd name="connsiteY8" fmla="*/ 2681940 h 4001096"/>
              <a:gd name="connsiteX9" fmla="*/ 126883 w 5086331"/>
              <a:gd name="connsiteY9" fmla="*/ 1290513 h 4001096"/>
              <a:gd name="connsiteX10" fmla="*/ 954200 w 5086331"/>
              <a:gd name="connsiteY10" fmla="*/ 590018 h 4001096"/>
              <a:gd name="connsiteX11" fmla="*/ 972132 w 5086331"/>
              <a:gd name="connsiteY11" fmla="*/ 0 h 4001096"/>
              <a:gd name="connsiteX0" fmla="*/ 972132 w 5086331"/>
              <a:gd name="connsiteY0" fmla="*/ 0 h 4001096"/>
              <a:gd name="connsiteX1" fmla="*/ 1583850 w 5086331"/>
              <a:gd name="connsiteY1" fmla="*/ 571743 h 4001096"/>
              <a:gd name="connsiteX2" fmla="*/ 4608945 w 5086331"/>
              <a:gd name="connsiteY2" fmla="*/ 815032 h 4001096"/>
              <a:gd name="connsiteX3" fmla="*/ 5086331 w 5086331"/>
              <a:gd name="connsiteY3" fmla="*/ 2118754 h 4001096"/>
              <a:gd name="connsiteX4" fmla="*/ 4836708 w 5086331"/>
              <a:gd name="connsiteY4" fmla="*/ 3634494 h 4001096"/>
              <a:gd name="connsiteX5" fmla="*/ 3781410 w 5086331"/>
              <a:gd name="connsiteY5" fmla="*/ 3985529 h 4001096"/>
              <a:gd name="connsiteX6" fmla="*/ 945102 w 5086331"/>
              <a:gd name="connsiteY6" fmla="*/ 3840584 h 4001096"/>
              <a:gd name="connsiteX7" fmla="*/ 32397 w 5086331"/>
              <a:gd name="connsiteY7" fmla="*/ 3533756 h 4001096"/>
              <a:gd name="connsiteX8" fmla="*/ 0 w 5086331"/>
              <a:gd name="connsiteY8" fmla="*/ 2681940 h 4001096"/>
              <a:gd name="connsiteX9" fmla="*/ 126883 w 5086331"/>
              <a:gd name="connsiteY9" fmla="*/ 1290513 h 4001096"/>
              <a:gd name="connsiteX10" fmla="*/ 954200 w 5086331"/>
              <a:gd name="connsiteY10" fmla="*/ 590018 h 4001096"/>
              <a:gd name="connsiteX11" fmla="*/ 972132 w 5086331"/>
              <a:gd name="connsiteY11" fmla="*/ 0 h 4001096"/>
              <a:gd name="connsiteX0" fmla="*/ 1007316 w 5121515"/>
              <a:gd name="connsiteY0" fmla="*/ 0 h 4001096"/>
              <a:gd name="connsiteX1" fmla="*/ 1619034 w 5121515"/>
              <a:gd name="connsiteY1" fmla="*/ 571743 h 4001096"/>
              <a:gd name="connsiteX2" fmla="*/ 4644129 w 5121515"/>
              <a:gd name="connsiteY2" fmla="*/ 815032 h 4001096"/>
              <a:gd name="connsiteX3" fmla="*/ 5121515 w 5121515"/>
              <a:gd name="connsiteY3" fmla="*/ 2118754 h 4001096"/>
              <a:gd name="connsiteX4" fmla="*/ 4871892 w 5121515"/>
              <a:gd name="connsiteY4" fmla="*/ 3634494 h 4001096"/>
              <a:gd name="connsiteX5" fmla="*/ 3816594 w 5121515"/>
              <a:gd name="connsiteY5" fmla="*/ 3985529 h 4001096"/>
              <a:gd name="connsiteX6" fmla="*/ 980286 w 5121515"/>
              <a:gd name="connsiteY6" fmla="*/ 3840584 h 4001096"/>
              <a:gd name="connsiteX7" fmla="*/ 67581 w 5121515"/>
              <a:gd name="connsiteY7" fmla="*/ 3533756 h 4001096"/>
              <a:gd name="connsiteX8" fmla="*/ 35184 w 5121515"/>
              <a:gd name="connsiteY8" fmla="*/ 2681940 h 4001096"/>
              <a:gd name="connsiteX9" fmla="*/ 162067 w 5121515"/>
              <a:gd name="connsiteY9" fmla="*/ 1290513 h 4001096"/>
              <a:gd name="connsiteX10" fmla="*/ 989384 w 5121515"/>
              <a:gd name="connsiteY10" fmla="*/ 590018 h 4001096"/>
              <a:gd name="connsiteX11" fmla="*/ 1007316 w 5121515"/>
              <a:gd name="connsiteY11" fmla="*/ 0 h 4001096"/>
              <a:gd name="connsiteX0" fmla="*/ 1010370 w 5124569"/>
              <a:gd name="connsiteY0" fmla="*/ 0 h 4001096"/>
              <a:gd name="connsiteX1" fmla="*/ 1622088 w 5124569"/>
              <a:gd name="connsiteY1" fmla="*/ 571743 h 4001096"/>
              <a:gd name="connsiteX2" fmla="*/ 4647183 w 5124569"/>
              <a:gd name="connsiteY2" fmla="*/ 815032 h 4001096"/>
              <a:gd name="connsiteX3" fmla="*/ 5124569 w 5124569"/>
              <a:gd name="connsiteY3" fmla="*/ 2118754 h 4001096"/>
              <a:gd name="connsiteX4" fmla="*/ 4874946 w 5124569"/>
              <a:gd name="connsiteY4" fmla="*/ 3634494 h 4001096"/>
              <a:gd name="connsiteX5" fmla="*/ 3819648 w 5124569"/>
              <a:gd name="connsiteY5" fmla="*/ 3985529 h 4001096"/>
              <a:gd name="connsiteX6" fmla="*/ 983340 w 5124569"/>
              <a:gd name="connsiteY6" fmla="*/ 3840584 h 4001096"/>
              <a:gd name="connsiteX7" fmla="*/ 70635 w 5124569"/>
              <a:gd name="connsiteY7" fmla="*/ 3533756 h 4001096"/>
              <a:gd name="connsiteX8" fmla="*/ 165121 w 5124569"/>
              <a:gd name="connsiteY8" fmla="*/ 1290513 h 4001096"/>
              <a:gd name="connsiteX9" fmla="*/ 992438 w 5124569"/>
              <a:gd name="connsiteY9" fmla="*/ 590018 h 4001096"/>
              <a:gd name="connsiteX10" fmla="*/ 1010370 w 5124569"/>
              <a:gd name="connsiteY10" fmla="*/ 0 h 4001096"/>
              <a:gd name="connsiteX0" fmla="*/ 1004891 w 5119090"/>
              <a:gd name="connsiteY0" fmla="*/ 0 h 4001096"/>
              <a:gd name="connsiteX1" fmla="*/ 1616609 w 5119090"/>
              <a:gd name="connsiteY1" fmla="*/ 571743 h 4001096"/>
              <a:gd name="connsiteX2" fmla="*/ 4641704 w 5119090"/>
              <a:gd name="connsiteY2" fmla="*/ 815032 h 4001096"/>
              <a:gd name="connsiteX3" fmla="*/ 5119090 w 5119090"/>
              <a:gd name="connsiteY3" fmla="*/ 2118754 h 4001096"/>
              <a:gd name="connsiteX4" fmla="*/ 4869467 w 5119090"/>
              <a:gd name="connsiteY4" fmla="*/ 3634494 h 4001096"/>
              <a:gd name="connsiteX5" fmla="*/ 3814169 w 5119090"/>
              <a:gd name="connsiteY5" fmla="*/ 3985529 h 4001096"/>
              <a:gd name="connsiteX6" fmla="*/ 977861 w 5119090"/>
              <a:gd name="connsiteY6" fmla="*/ 3840584 h 4001096"/>
              <a:gd name="connsiteX7" fmla="*/ 73039 w 5119090"/>
              <a:gd name="connsiteY7" fmla="*/ 3313039 h 4001096"/>
              <a:gd name="connsiteX8" fmla="*/ 159642 w 5119090"/>
              <a:gd name="connsiteY8" fmla="*/ 1290513 h 4001096"/>
              <a:gd name="connsiteX9" fmla="*/ 986959 w 5119090"/>
              <a:gd name="connsiteY9" fmla="*/ 590018 h 4001096"/>
              <a:gd name="connsiteX10" fmla="*/ 1004891 w 5119090"/>
              <a:gd name="connsiteY10" fmla="*/ 0 h 4001096"/>
              <a:gd name="connsiteX0" fmla="*/ 1004891 w 5119090"/>
              <a:gd name="connsiteY0" fmla="*/ 0 h 4028919"/>
              <a:gd name="connsiteX1" fmla="*/ 1616609 w 5119090"/>
              <a:gd name="connsiteY1" fmla="*/ 571743 h 4028919"/>
              <a:gd name="connsiteX2" fmla="*/ 4641704 w 5119090"/>
              <a:gd name="connsiteY2" fmla="*/ 815032 h 4028919"/>
              <a:gd name="connsiteX3" fmla="*/ 5119090 w 5119090"/>
              <a:gd name="connsiteY3" fmla="*/ 2118754 h 4028919"/>
              <a:gd name="connsiteX4" fmla="*/ 4869467 w 5119090"/>
              <a:gd name="connsiteY4" fmla="*/ 3634494 h 4028919"/>
              <a:gd name="connsiteX5" fmla="*/ 3814169 w 5119090"/>
              <a:gd name="connsiteY5" fmla="*/ 3985529 h 4028919"/>
              <a:gd name="connsiteX6" fmla="*/ 977861 w 5119090"/>
              <a:gd name="connsiteY6" fmla="*/ 3911529 h 4028919"/>
              <a:gd name="connsiteX7" fmla="*/ 73039 w 5119090"/>
              <a:gd name="connsiteY7" fmla="*/ 3313039 h 4028919"/>
              <a:gd name="connsiteX8" fmla="*/ 159642 w 5119090"/>
              <a:gd name="connsiteY8" fmla="*/ 1290513 h 4028919"/>
              <a:gd name="connsiteX9" fmla="*/ 986959 w 5119090"/>
              <a:gd name="connsiteY9" fmla="*/ 590018 h 4028919"/>
              <a:gd name="connsiteX10" fmla="*/ 1004891 w 5119090"/>
              <a:gd name="connsiteY10" fmla="*/ 0 h 4028919"/>
              <a:gd name="connsiteX0" fmla="*/ 1004891 w 5119090"/>
              <a:gd name="connsiteY0" fmla="*/ 0 h 4142676"/>
              <a:gd name="connsiteX1" fmla="*/ 1616609 w 5119090"/>
              <a:gd name="connsiteY1" fmla="*/ 571743 h 4142676"/>
              <a:gd name="connsiteX2" fmla="*/ 4641704 w 5119090"/>
              <a:gd name="connsiteY2" fmla="*/ 815032 h 4142676"/>
              <a:gd name="connsiteX3" fmla="*/ 5119090 w 5119090"/>
              <a:gd name="connsiteY3" fmla="*/ 2118754 h 4142676"/>
              <a:gd name="connsiteX4" fmla="*/ 4869467 w 5119090"/>
              <a:gd name="connsiteY4" fmla="*/ 3634494 h 4142676"/>
              <a:gd name="connsiteX5" fmla="*/ 3575630 w 5119090"/>
              <a:gd name="connsiteY5" fmla="*/ 4131303 h 4142676"/>
              <a:gd name="connsiteX6" fmla="*/ 977861 w 5119090"/>
              <a:gd name="connsiteY6" fmla="*/ 3911529 h 4142676"/>
              <a:gd name="connsiteX7" fmla="*/ 73039 w 5119090"/>
              <a:gd name="connsiteY7" fmla="*/ 3313039 h 4142676"/>
              <a:gd name="connsiteX8" fmla="*/ 159642 w 5119090"/>
              <a:gd name="connsiteY8" fmla="*/ 1290513 h 4142676"/>
              <a:gd name="connsiteX9" fmla="*/ 986959 w 5119090"/>
              <a:gd name="connsiteY9" fmla="*/ 590018 h 4142676"/>
              <a:gd name="connsiteX10" fmla="*/ 1004891 w 5119090"/>
              <a:gd name="connsiteY10" fmla="*/ 0 h 4142676"/>
              <a:gd name="connsiteX0" fmla="*/ 1004891 w 5119090"/>
              <a:gd name="connsiteY0" fmla="*/ 0 h 4145018"/>
              <a:gd name="connsiteX1" fmla="*/ 1616609 w 5119090"/>
              <a:gd name="connsiteY1" fmla="*/ 571743 h 4145018"/>
              <a:gd name="connsiteX2" fmla="*/ 4641704 w 5119090"/>
              <a:gd name="connsiteY2" fmla="*/ 815032 h 4145018"/>
              <a:gd name="connsiteX3" fmla="*/ 5119090 w 5119090"/>
              <a:gd name="connsiteY3" fmla="*/ 2118754 h 4145018"/>
              <a:gd name="connsiteX4" fmla="*/ 4736945 w 5119090"/>
              <a:gd name="connsiteY4" fmla="*/ 3594737 h 4145018"/>
              <a:gd name="connsiteX5" fmla="*/ 3575630 w 5119090"/>
              <a:gd name="connsiteY5" fmla="*/ 4131303 h 4145018"/>
              <a:gd name="connsiteX6" fmla="*/ 977861 w 5119090"/>
              <a:gd name="connsiteY6" fmla="*/ 3911529 h 4145018"/>
              <a:gd name="connsiteX7" fmla="*/ 73039 w 5119090"/>
              <a:gd name="connsiteY7" fmla="*/ 3313039 h 4145018"/>
              <a:gd name="connsiteX8" fmla="*/ 159642 w 5119090"/>
              <a:gd name="connsiteY8" fmla="*/ 1290513 h 4145018"/>
              <a:gd name="connsiteX9" fmla="*/ 986959 w 5119090"/>
              <a:gd name="connsiteY9" fmla="*/ 590018 h 4145018"/>
              <a:gd name="connsiteX10" fmla="*/ 1004891 w 5119090"/>
              <a:gd name="connsiteY10" fmla="*/ 0 h 4145018"/>
              <a:gd name="connsiteX0" fmla="*/ 1004891 w 5119090"/>
              <a:gd name="connsiteY0" fmla="*/ 0 h 4145018"/>
              <a:gd name="connsiteX1" fmla="*/ 1616609 w 5119090"/>
              <a:gd name="connsiteY1" fmla="*/ 571743 h 4145018"/>
              <a:gd name="connsiteX2" fmla="*/ 4469426 w 5119090"/>
              <a:gd name="connsiteY2" fmla="*/ 735519 h 4145018"/>
              <a:gd name="connsiteX3" fmla="*/ 5119090 w 5119090"/>
              <a:gd name="connsiteY3" fmla="*/ 2118754 h 4145018"/>
              <a:gd name="connsiteX4" fmla="*/ 4736945 w 5119090"/>
              <a:gd name="connsiteY4" fmla="*/ 3594737 h 4145018"/>
              <a:gd name="connsiteX5" fmla="*/ 3575630 w 5119090"/>
              <a:gd name="connsiteY5" fmla="*/ 4131303 h 4145018"/>
              <a:gd name="connsiteX6" fmla="*/ 977861 w 5119090"/>
              <a:gd name="connsiteY6" fmla="*/ 3911529 h 4145018"/>
              <a:gd name="connsiteX7" fmla="*/ 73039 w 5119090"/>
              <a:gd name="connsiteY7" fmla="*/ 3313039 h 4145018"/>
              <a:gd name="connsiteX8" fmla="*/ 159642 w 5119090"/>
              <a:gd name="connsiteY8" fmla="*/ 1290513 h 4145018"/>
              <a:gd name="connsiteX9" fmla="*/ 986959 w 5119090"/>
              <a:gd name="connsiteY9" fmla="*/ 590018 h 4145018"/>
              <a:gd name="connsiteX10" fmla="*/ 1004891 w 5119090"/>
              <a:gd name="connsiteY10" fmla="*/ 0 h 4145018"/>
              <a:gd name="connsiteX0" fmla="*/ 1004891 w 4986569"/>
              <a:gd name="connsiteY0" fmla="*/ 0 h 4145018"/>
              <a:gd name="connsiteX1" fmla="*/ 1616609 w 4986569"/>
              <a:gd name="connsiteY1" fmla="*/ 571743 h 4145018"/>
              <a:gd name="connsiteX2" fmla="*/ 4469426 w 4986569"/>
              <a:gd name="connsiteY2" fmla="*/ 735519 h 4145018"/>
              <a:gd name="connsiteX3" fmla="*/ 4986569 w 4986569"/>
              <a:gd name="connsiteY3" fmla="*/ 2118754 h 4145018"/>
              <a:gd name="connsiteX4" fmla="*/ 4736945 w 4986569"/>
              <a:gd name="connsiteY4" fmla="*/ 3594737 h 4145018"/>
              <a:gd name="connsiteX5" fmla="*/ 3575630 w 4986569"/>
              <a:gd name="connsiteY5" fmla="*/ 4131303 h 4145018"/>
              <a:gd name="connsiteX6" fmla="*/ 977861 w 4986569"/>
              <a:gd name="connsiteY6" fmla="*/ 3911529 h 4145018"/>
              <a:gd name="connsiteX7" fmla="*/ 73039 w 4986569"/>
              <a:gd name="connsiteY7" fmla="*/ 3313039 h 4145018"/>
              <a:gd name="connsiteX8" fmla="*/ 159642 w 4986569"/>
              <a:gd name="connsiteY8" fmla="*/ 1290513 h 4145018"/>
              <a:gd name="connsiteX9" fmla="*/ 986959 w 4986569"/>
              <a:gd name="connsiteY9" fmla="*/ 590018 h 4145018"/>
              <a:gd name="connsiteX10" fmla="*/ 1004891 w 4986569"/>
              <a:gd name="connsiteY10" fmla="*/ 0 h 4145018"/>
              <a:gd name="connsiteX0" fmla="*/ 1004891 w 4857980"/>
              <a:gd name="connsiteY0" fmla="*/ 0 h 4145018"/>
              <a:gd name="connsiteX1" fmla="*/ 1616609 w 4857980"/>
              <a:gd name="connsiteY1" fmla="*/ 571743 h 4145018"/>
              <a:gd name="connsiteX2" fmla="*/ 4469426 w 4857980"/>
              <a:gd name="connsiteY2" fmla="*/ 735519 h 4145018"/>
              <a:gd name="connsiteX3" fmla="*/ 4736945 w 4857980"/>
              <a:gd name="connsiteY3" fmla="*/ 3594737 h 4145018"/>
              <a:gd name="connsiteX4" fmla="*/ 3575630 w 4857980"/>
              <a:gd name="connsiteY4" fmla="*/ 4131303 h 4145018"/>
              <a:gd name="connsiteX5" fmla="*/ 977861 w 4857980"/>
              <a:gd name="connsiteY5" fmla="*/ 3911529 h 4145018"/>
              <a:gd name="connsiteX6" fmla="*/ 73039 w 4857980"/>
              <a:gd name="connsiteY6" fmla="*/ 3313039 h 4145018"/>
              <a:gd name="connsiteX7" fmla="*/ 159642 w 4857980"/>
              <a:gd name="connsiteY7" fmla="*/ 1290513 h 4145018"/>
              <a:gd name="connsiteX8" fmla="*/ 986959 w 4857980"/>
              <a:gd name="connsiteY8" fmla="*/ 590018 h 4145018"/>
              <a:gd name="connsiteX9" fmla="*/ 1004891 w 4857980"/>
              <a:gd name="connsiteY9" fmla="*/ 0 h 4145018"/>
              <a:gd name="connsiteX0" fmla="*/ 1004891 w 4944528"/>
              <a:gd name="connsiteY0" fmla="*/ 0 h 4145018"/>
              <a:gd name="connsiteX1" fmla="*/ 1616609 w 4944528"/>
              <a:gd name="connsiteY1" fmla="*/ 571743 h 4145018"/>
              <a:gd name="connsiteX2" fmla="*/ 4641704 w 4944528"/>
              <a:gd name="connsiteY2" fmla="*/ 775276 h 4145018"/>
              <a:gd name="connsiteX3" fmla="*/ 4736945 w 4944528"/>
              <a:gd name="connsiteY3" fmla="*/ 3594737 h 4145018"/>
              <a:gd name="connsiteX4" fmla="*/ 3575630 w 4944528"/>
              <a:gd name="connsiteY4" fmla="*/ 4131303 h 4145018"/>
              <a:gd name="connsiteX5" fmla="*/ 977861 w 4944528"/>
              <a:gd name="connsiteY5" fmla="*/ 3911529 h 4145018"/>
              <a:gd name="connsiteX6" fmla="*/ 73039 w 4944528"/>
              <a:gd name="connsiteY6" fmla="*/ 3313039 h 4145018"/>
              <a:gd name="connsiteX7" fmla="*/ 159642 w 4944528"/>
              <a:gd name="connsiteY7" fmla="*/ 1290513 h 4145018"/>
              <a:gd name="connsiteX8" fmla="*/ 986959 w 4944528"/>
              <a:gd name="connsiteY8" fmla="*/ 590018 h 4145018"/>
              <a:gd name="connsiteX9" fmla="*/ 1004891 w 4944528"/>
              <a:gd name="connsiteY9" fmla="*/ 0 h 4145018"/>
              <a:gd name="connsiteX0" fmla="*/ 1004891 w 4944528"/>
              <a:gd name="connsiteY0" fmla="*/ 0 h 4145018"/>
              <a:gd name="connsiteX1" fmla="*/ 1616609 w 4944528"/>
              <a:gd name="connsiteY1" fmla="*/ 571743 h 4145018"/>
              <a:gd name="connsiteX2" fmla="*/ 4641704 w 4944528"/>
              <a:gd name="connsiteY2" fmla="*/ 907797 h 4145018"/>
              <a:gd name="connsiteX3" fmla="*/ 4736945 w 4944528"/>
              <a:gd name="connsiteY3" fmla="*/ 3594737 h 4145018"/>
              <a:gd name="connsiteX4" fmla="*/ 3575630 w 4944528"/>
              <a:gd name="connsiteY4" fmla="*/ 4131303 h 4145018"/>
              <a:gd name="connsiteX5" fmla="*/ 977861 w 4944528"/>
              <a:gd name="connsiteY5" fmla="*/ 3911529 h 4145018"/>
              <a:gd name="connsiteX6" fmla="*/ 73039 w 4944528"/>
              <a:gd name="connsiteY6" fmla="*/ 3313039 h 4145018"/>
              <a:gd name="connsiteX7" fmla="*/ 159642 w 4944528"/>
              <a:gd name="connsiteY7" fmla="*/ 1290513 h 4145018"/>
              <a:gd name="connsiteX8" fmla="*/ 986959 w 4944528"/>
              <a:gd name="connsiteY8" fmla="*/ 590018 h 4145018"/>
              <a:gd name="connsiteX9" fmla="*/ 1004891 w 4944528"/>
              <a:gd name="connsiteY9" fmla="*/ 0 h 4145018"/>
              <a:gd name="connsiteX0" fmla="*/ 1004891 w 4938286"/>
              <a:gd name="connsiteY0" fmla="*/ 0 h 4156705"/>
              <a:gd name="connsiteX1" fmla="*/ 1616609 w 4938286"/>
              <a:gd name="connsiteY1" fmla="*/ 571743 h 4156705"/>
              <a:gd name="connsiteX2" fmla="*/ 4641704 w 4938286"/>
              <a:gd name="connsiteY2" fmla="*/ 907797 h 4156705"/>
              <a:gd name="connsiteX3" fmla="*/ 4723693 w 4938286"/>
              <a:gd name="connsiteY3" fmla="*/ 3409206 h 4156705"/>
              <a:gd name="connsiteX4" fmla="*/ 3575630 w 4938286"/>
              <a:gd name="connsiteY4" fmla="*/ 4131303 h 4156705"/>
              <a:gd name="connsiteX5" fmla="*/ 977861 w 4938286"/>
              <a:gd name="connsiteY5" fmla="*/ 3911529 h 4156705"/>
              <a:gd name="connsiteX6" fmla="*/ 73039 w 4938286"/>
              <a:gd name="connsiteY6" fmla="*/ 3313039 h 4156705"/>
              <a:gd name="connsiteX7" fmla="*/ 159642 w 4938286"/>
              <a:gd name="connsiteY7" fmla="*/ 1290513 h 4156705"/>
              <a:gd name="connsiteX8" fmla="*/ 986959 w 4938286"/>
              <a:gd name="connsiteY8" fmla="*/ 590018 h 4156705"/>
              <a:gd name="connsiteX9" fmla="*/ 1004891 w 4938286"/>
              <a:gd name="connsiteY9" fmla="*/ 0 h 4156705"/>
              <a:gd name="connsiteX0" fmla="*/ 1004891 w 4964496"/>
              <a:gd name="connsiteY0" fmla="*/ 0 h 4156705"/>
              <a:gd name="connsiteX1" fmla="*/ 1616609 w 4964496"/>
              <a:gd name="connsiteY1" fmla="*/ 571743 h 4156705"/>
              <a:gd name="connsiteX2" fmla="*/ 4641704 w 4964496"/>
              <a:gd name="connsiteY2" fmla="*/ 907797 h 4156705"/>
              <a:gd name="connsiteX3" fmla="*/ 4723693 w 4964496"/>
              <a:gd name="connsiteY3" fmla="*/ 3409206 h 4156705"/>
              <a:gd name="connsiteX4" fmla="*/ 3575630 w 4964496"/>
              <a:gd name="connsiteY4" fmla="*/ 4131303 h 4156705"/>
              <a:gd name="connsiteX5" fmla="*/ 977861 w 4964496"/>
              <a:gd name="connsiteY5" fmla="*/ 3911529 h 4156705"/>
              <a:gd name="connsiteX6" fmla="*/ 73039 w 4964496"/>
              <a:gd name="connsiteY6" fmla="*/ 3313039 h 4156705"/>
              <a:gd name="connsiteX7" fmla="*/ 159642 w 4964496"/>
              <a:gd name="connsiteY7" fmla="*/ 1290513 h 4156705"/>
              <a:gd name="connsiteX8" fmla="*/ 986959 w 4964496"/>
              <a:gd name="connsiteY8" fmla="*/ 590018 h 4156705"/>
              <a:gd name="connsiteX9" fmla="*/ 1004891 w 4964496"/>
              <a:gd name="connsiteY9" fmla="*/ 0 h 4156705"/>
              <a:gd name="connsiteX0" fmla="*/ 1004891 w 4964496"/>
              <a:gd name="connsiteY0" fmla="*/ 0 h 4156705"/>
              <a:gd name="connsiteX1" fmla="*/ 1616609 w 4964496"/>
              <a:gd name="connsiteY1" fmla="*/ 571743 h 4156705"/>
              <a:gd name="connsiteX2" fmla="*/ 4641704 w 4964496"/>
              <a:gd name="connsiteY2" fmla="*/ 881293 h 4156705"/>
              <a:gd name="connsiteX3" fmla="*/ 4723693 w 4964496"/>
              <a:gd name="connsiteY3" fmla="*/ 3409206 h 4156705"/>
              <a:gd name="connsiteX4" fmla="*/ 3575630 w 4964496"/>
              <a:gd name="connsiteY4" fmla="*/ 4131303 h 4156705"/>
              <a:gd name="connsiteX5" fmla="*/ 977861 w 4964496"/>
              <a:gd name="connsiteY5" fmla="*/ 3911529 h 4156705"/>
              <a:gd name="connsiteX6" fmla="*/ 73039 w 4964496"/>
              <a:gd name="connsiteY6" fmla="*/ 3313039 h 4156705"/>
              <a:gd name="connsiteX7" fmla="*/ 159642 w 4964496"/>
              <a:gd name="connsiteY7" fmla="*/ 1290513 h 4156705"/>
              <a:gd name="connsiteX8" fmla="*/ 986959 w 4964496"/>
              <a:gd name="connsiteY8" fmla="*/ 590018 h 4156705"/>
              <a:gd name="connsiteX9" fmla="*/ 1004891 w 4964496"/>
              <a:gd name="connsiteY9" fmla="*/ 0 h 4156705"/>
              <a:gd name="connsiteX0" fmla="*/ 1004891 w 4938200"/>
              <a:gd name="connsiteY0" fmla="*/ 0 h 4156705"/>
              <a:gd name="connsiteX1" fmla="*/ 1616609 w 4938200"/>
              <a:gd name="connsiteY1" fmla="*/ 571743 h 4156705"/>
              <a:gd name="connsiteX2" fmla="*/ 4641704 w 4938200"/>
              <a:gd name="connsiteY2" fmla="*/ 881293 h 4156705"/>
              <a:gd name="connsiteX3" fmla="*/ 4723693 w 4938200"/>
              <a:gd name="connsiteY3" fmla="*/ 3409206 h 4156705"/>
              <a:gd name="connsiteX4" fmla="*/ 3575630 w 4938200"/>
              <a:gd name="connsiteY4" fmla="*/ 4131303 h 4156705"/>
              <a:gd name="connsiteX5" fmla="*/ 977861 w 4938200"/>
              <a:gd name="connsiteY5" fmla="*/ 3911529 h 4156705"/>
              <a:gd name="connsiteX6" fmla="*/ 73039 w 4938200"/>
              <a:gd name="connsiteY6" fmla="*/ 3313039 h 4156705"/>
              <a:gd name="connsiteX7" fmla="*/ 159642 w 4938200"/>
              <a:gd name="connsiteY7" fmla="*/ 1290513 h 4156705"/>
              <a:gd name="connsiteX8" fmla="*/ 986959 w 4938200"/>
              <a:gd name="connsiteY8" fmla="*/ 590018 h 4156705"/>
              <a:gd name="connsiteX9" fmla="*/ 1004891 w 4938200"/>
              <a:gd name="connsiteY9" fmla="*/ 0 h 4156705"/>
              <a:gd name="connsiteX0" fmla="*/ 1004891 w 4931243"/>
              <a:gd name="connsiteY0" fmla="*/ 0 h 4156705"/>
              <a:gd name="connsiteX1" fmla="*/ 1616609 w 4931243"/>
              <a:gd name="connsiteY1" fmla="*/ 571743 h 4156705"/>
              <a:gd name="connsiteX2" fmla="*/ 4628452 w 4931243"/>
              <a:gd name="connsiteY2" fmla="*/ 934302 h 4156705"/>
              <a:gd name="connsiteX3" fmla="*/ 4723693 w 4931243"/>
              <a:gd name="connsiteY3" fmla="*/ 3409206 h 4156705"/>
              <a:gd name="connsiteX4" fmla="*/ 3575630 w 4931243"/>
              <a:gd name="connsiteY4" fmla="*/ 4131303 h 4156705"/>
              <a:gd name="connsiteX5" fmla="*/ 977861 w 4931243"/>
              <a:gd name="connsiteY5" fmla="*/ 3911529 h 4156705"/>
              <a:gd name="connsiteX6" fmla="*/ 73039 w 4931243"/>
              <a:gd name="connsiteY6" fmla="*/ 3313039 h 4156705"/>
              <a:gd name="connsiteX7" fmla="*/ 159642 w 4931243"/>
              <a:gd name="connsiteY7" fmla="*/ 1290513 h 4156705"/>
              <a:gd name="connsiteX8" fmla="*/ 986959 w 4931243"/>
              <a:gd name="connsiteY8" fmla="*/ 590018 h 4156705"/>
              <a:gd name="connsiteX9" fmla="*/ 1004891 w 4931243"/>
              <a:gd name="connsiteY9" fmla="*/ 0 h 4156705"/>
              <a:gd name="connsiteX0" fmla="*/ 1004891 w 4931243"/>
              <a:gd name="connsiteY0" fmla="*/ 0 h 4175448"/>
              <a:gd name="connsiteX1" fmla="*/ 1616609 w 4931243"/>
              <a:gd name="connsiteY1" fmla="*/ 571743 h 4175448"/>
              <a:gd name="connsiteX2" fmla="*/ 4628452 w 4931243"/>
              <a:gd name="connsiteY2" fmla="*/ 934302 h 4175448"/>
              <a:gd name="connsiteX3" fmla="*/ 4723693 w 4931243"/>
              <a:gd name="connsiteY3" fmla="*/ 3409206 h 4175448"/>
              <a:gd name="connsiteX4" fmla="*/ 3575630 w 4931243"/>
              <a:gd name="connsiteY4" fmla="*/ 4131303 h 4175448"/>
              <a:gd name="connsiteX5" fmla="*/ 858591 w 4931243"/>
              <a:gd name="connsiteY5" fmla="*/ 3991042 h 4175448"/>
              <a:gd name="connsiteX6" fmla="*/ 73039 w 4931243"/>
              <a:gd name="connsiteY6" fmla="*/ 3313039 h 4175448"/>
              <a:gd name="connsiteX7" fmla="*/ 159642 w 4931243"/>
              <a:gd name="connsiteY7" fmla="*/ 1290513 h 4175448"/>
              <a:gd name="connsiteX8" fmla="*/ 986959 w 4931243"/>
              <a:gd name="connsiteY8" fmla="*/ 590018 h 4175448"/>
              <a:gd name="connsiteX9" fmla="*/ 1004891 w 4931243"/>
              <a:gd name="connsiteY9" fmla="*/ 0 h 4175448"/>
              <a:gd name="connsiteX0" fmla="*/ 1004891 w 4931243"/>
              <a:gd name="connsiteY0" fmla="*/ 0 h 4175448"/>
              <a:gd name="connsiteX1" fmla="*/ 1616609 w 4931243"/>
              <a:gd name="connsiteY1" fmla="*/ 571743 h 4175448"/>
              <a:gd name="connsiteX2" fmla="*/ 4628452 w 4931243"/>
              <a:gd name="connsiteY2" fmla="*/ 934302 h 4175448"/>
              <a:gd name="connsiteX3" fmla="*/ 4723693 w 4931243"/>
              <a:gd name="connsiteY3" fmla="*/ 3409206 h 4175448"/>
              <a:gd name="connsiteX4" fmla="*/ 3575630 w 4931243"/>
              <a:gd name="connsiteY4" fmla="*/ 4131303 h 4175448"/>
              <a:gd name="connsiteX5" fmla="*/ 858591 w 4931243"/>
              <a:gd name="connsiteY5" fmla="*/ 3991042 h 4175448"/>
              <a:gd name="connsiteX6" fmla="*/ 73039 w 4931243"/>
              <a:gd name="connsiteY6" fmla="*/ 3313039 h 4175448"/>
              <a:gd name="connsiteX7" fmla="*/ 159642 w 4931243"/>
              <a:gd name="connsiteY7" fmla="*/ 1290513 h 4175448"/>
              <a:gd name="connsiteX8" fmla="*/ 986959 w 4931243"/>
              <a:gd name="connsiteY8" fmla="*/ 590018 h 4175448"/>
              <a:gd name="connsiteX9" fmla="*/ 1004891 w 4931243"/>
              <a:gd name="connsiteY9" fmla="*/ 0 h 4175448"/>
              <a:gd name="connsiteX0" fmla="*/ 1010726 w 4937078"/>
              <a:gd name="connsiteY0" fmla="*/ 0 h 4175448"/>
              <a:gd name="connsiteX1" fmla="*/ 1622444 w 4937078"/>
              <a:gd name="connsiteY1" fmla="*/ 571743 h 4175448"/>
              <a:gd name="connsiteX2" fmla="*/ 4634287 w 4937078"/>
              <a:gd name="connsiteY2" fmla="*/ 934302 h 4175448"/>
              <a:gd name="connsiteX3" fmla="*/ 4729528 w 4937078"/>
              <a:gd name="connsiteY3" fmla="*/ 3409206 h 4175448"/>
              <a:gd name="connsiteX4" fmla="*/ 3581465 w 4937078"/>
              <a:gd name="connsiteY4" fmla="*/ 4131303 h 4175448"/>
              <a:gd name="connsiteX5" fmla="*/ 864426 w 4937078"/>
              <a:gd name="connsiteY5" fmla="*/ 3991042 h 4175448"/>
              <a:gd name="connsiteX6" fmla="*/ 78874 w 4937078"/>
              <a:gd name="connsiteY6" fmla="*/ 3313039 h 4175448"/>
              <a:gd name="connsiteX7" fmla="*/ 165477 w 4937078"/>
              <a:gd name="connsiteY7" fmla="*/ 1290513 h 4175448"/>
              <a:gd name="connsiteX8" fmla="*/ 992794 w 4937078"/>
              <a:gd name="connsiteY8" fmla="*/ 590018 h 4175448"/>
              <a:gd name="connsiteX9" fmla="*/ 1010726 w 4937078"/>
              <a:gd name="connsiteY9" fmla="*/ 0 h 4175448"/>
              <a:gd name="connsiteX0" fmla="*/ 1010726 w 4961247"/>
              <a:gd name="connsiteY0" fmla="*/ 0 h 4175448"/>
              <a:gd name="connsiteX1" fmla="*/ 1648693 w 4961247"/>
              <a:gd name="connsiteY1" fmla="*/ 574434 h 4175448"/>
              <a:gd name="connsiteX2" fmla="*/ 4634287 w 4961247"/>
              <a:gd name="connsiteY2" fmla="*/ 934302 h 4175448"/>
              <a:gd name="connsiteX3" fmla="*/ 4729528 w 4961247"/>
              <a:gd name="connsiteY3" fmla="*/ 3409206 h 4175448"/>
              <a:gd name="connsiteX4" fmla="*/ 3581465 w 4961247"/>
              <a:gd name="connsiteY4" fmla="*/ 4131303 h 4175448"/>
              <a:gd name="connsiteX5" fmla="*/ 864426 w 4961247"/>
              <a:gd name="connsiteY5" fmla="*/ 3991042 h 4175448"/>
              <a:gd name="connsiteX6" fmla="*/ 78874 w 4961247"/>
              <a:gd name="connsiteY6" fmla="*/ 3313039 h 4175448"/>
              <a:gd name="connsiteX7" fmla="*/ 165477 w 4961247"/>
              <a:gd name="connsiteY7" fmla="*/ 1290513 h 4175448"/>
              <a:gd name="connsiteX8" fmla="*/ 992794 w 4961247"/>
              <a:gd name="connsiteY8" fmla="*/ 590018 h 4175448"/>
              <a:gd name="connsiteX9" fmla="*/ 1010726 w 4961247"/>
              <a:gd name="connsiteY9" fmla="*/ 0 h 4175448"/>
              <a:gd name="connsiteX0" fmla="*/ 1010726 w 4961247"/>
              <a:gd name="connsiteY0" fmla="*/ 0 h 4175448"/>
              <a:gd name="connsiteX1" fmla="*/ 1648693 w 4961247"/>
              <a:gd name="connsiteY1" fmla="*/ 574434 h 4175448"/>
              <a:gd name="connsiteX2" fmla="*/ 4634287 w 4961247"/>
              <a:gd name="connsiteY2" fmla="*/ 934302 h 4175448"/>
              <a:gd name="connsiteX3" fmla="*/ 4729528 w 4961247"/>
              <a:gd name="connsiteY3" fmla="*/ 3409206 h 4175448"/>
              <a:gd name="connsiteX4" fmla="*/ 3581465 w 4961247"/>
              <a:gd name="connsiteY4" fmla="*/ 4131303 h 4175448"/>
              <a:gd name="connsiteX5" fmla="*/ 864426 w 4961247"/>
              <a:gd name="connsiteY5" fmla="*/ 3991042 h 4175448"/>
              <a:gd name="connsiteX6" fmla="*/ 78874 w 4961247"/>
              <a:gd name="connsiteY6" fmla="*/ 3313039 h 4175448"/>
              <a:gd name="connsiteX7" fmla="*/ 165477 w 4961247"/>
              <a:gd name="connsiteY7" fmla="*/ 1290513 h 4175448"/>
              <a:gd name="connsiteX8" fmla="*/ 992794 w 4961247"/>
              <a:gd name="connsiteY8" fmla="*/ 590018 h 4175448"/>
              <a:gd name="connsiteX9" fmla="*/ 1010726 w 4961247"/>
              <a:gd name="connsiteY9" fmla="*/ 0 h 4175448"/>
              <a:gd name="connsiteX0" fmla="*/ 1008299 w 4958820"/>
              <a:gd name="connsiteY0" fmla="*/ 0 h 4175448"/>
              <a:gd name="connsiteX1" fmla="*/ 1646266 w 4958820"/>
              <a:gd name="connsiteY1" fmla="*/ 574434 h 4175448"/>
              <a:gd name="connsiteX2" fmla="*/ 4631860 w 4958820"/>
              <a:gd name="connsiteY2" fmla="*/ 934302 h 4175448"/>
              <a:gd name="connsiteX3" fmla="*/ 4727101 w 4958820"/>
              <a:gd name="connsiteY3" fmla="*/ 3409206 h 4175448"/>
              <a:gd name="connsiteX4" fmla="*/ 3579038 w 4958820"/>
              <a:gd name="connsiteY4" fmla="*/ 4131303 h 4175448"/>
              <a:gd name="connsiteX5" fmla="*/ 861999 w 4958820"/>
              <a:gd name="connsiteY5" fmla="*/ 3991042 h 4175448"/>
              <a:gd name="connsiteX6" fmla="*/ 76447 w 4958820"/>
              <a:gd name="connsiteY6" fmla="*/ 3313039 h 4175448"/>
              <a:gd name="connsiteX7" fmla="*/ 163050 w 4958820"/>
              <a:gd name="connsiteY7" fmla="*/ 1290513 h 4175448"/>
              <a:gd name="connsiteX8" fmla="*/ 990367 w 4958820"/>
              <a:gd name="connsiteY8" fmla="*/ 590018 h 4175448"/>
              <a:gd name="connsiteX9" fmla="*/ 1008299 w 4958820"/>
              <a:gd name="connsiteY9" fmla="*/ 0 h 4175448"/>
              <a:gd name="connsiteX0" fmla="*/ 1008299 w 4958820"/>
              <a:gd name="connsiteY0" fmla="*/ 0 h 4175448"/>
              <a:gd name="connsiteX1" fmla="*/ 1646266 w 4958820"/>
              <a:gd name="connsiteY1" fmla="*/ 574434 h 4175448"/>
              <a:gd name="connsiteX2" fmla="*/ 4631860 w 4958820"/>
              <a:gd name="connsiteY2" fmla="*/ 934302 h 4175448"/>
              <a:gd name="connsiteX3" fmla="*/ 4727101 w 4958820"/>
              <a:gd name="connsiteY3" fmla="*/ 3409206 h 4175448"/>
              <a:gd name="connsiteX4" fmla="*/ 3579038 w 4958820"/>
              <a:gd name="connsiteY4" fmla="*/ 4131303 h 4175448"/>
              <a:gd name="connsiteX5" fmla="*/ 861999 w 4958820"/>
              <a:gd name="connsiteY5" fmla="*/ 3991042 h 4175448"/>
              <a:gd name="connsiteX6" fmla="*/ 76447 w 4958820"/>
              <a:gd name="connsiteY6" fmla="*/ 3313039 h 4175448"/>
              <a:gd name="connsiteX7" fmla="*/ 163050 w 4958820"/>
              <a:gd name="connsiteY7" fmla="*/ 1290513 h 4175448"/>
              <a:gd name="connsiteX8" fmla="*/ 990367 w 4958820"/>
              <a:gd name="connsiteY8" fmla="*/ 590018 h 4175448"/>
              <a:gd name="connsiteX9" fmla="*/ 1008299 w 4958820"/>
              <a:gd name="connsiteY9" fmla="*/ 0 h 4175448"/>
              <a:gd name="connsiteX0" fmla="*/ 1008299 w 4958820"/>
              <a:gd name="connsiteY0" fmla="*/ 0 h 4165242"/>
              <a:gd name="connsiteX1" fmla="*/ 1646266 w 4958820"/>
              <a:gd name="connsiteY1" fmla="*/ 574434 h 4165242"/>
              <a:gd name="connsiteX2" fmla="*/ 4631860 w 4958820"/>
              <a:gd name="connsiteY2" fmla="*/ 934302 h 4165242"/>
              <a:gd name="connsiteX3" fmla="*/ 4727101 w 4958820"/>
              <a:gd name="connsiteY3" fmla="*/ 3409206 h 4165242"/>
              <a:gd name="connsiteX4" fmla="*/ 3579038 w 4958820"/>
              <a:gd name="connsiteY4" fmla="*/ 4131303 h 4165242"/>
              <a:gd name="connsiteX5" fmla="*/ 964723 w 4958820"/>
              <a:gd name="connsiteY5" fmla="*/ 3953024 h 4165242"/>
              <a:gd name="connsiteX6" fmla="*/ 76447 w 4958820"/>
              <a:gd name="connsiteY6" fmla="*/ 3313039 h 4165242"/>
              <a:gd name="connsiteX7" fmla="*/ 163050 w 4958820"/>
              <a:gd name="connsiteY7" fmla="*/ 1290513 h 4165242"/>
              <a:gd name="connsiteX8" fmla="*/ 990367 w 4958820"/>
              <a:gd name="connsiteY8" fmla="*/ 590018 h 4165242"/>
              <a:gd name="connsiteX9" fmla="*/ 1008299 w 4958820"/>
              <a:gd name="connsiteY9" fmla="*/ 0 h 4165242"/>
              <a:gd name="connsiteX0" fmla="*/ 879400 w 4829921"/>
              <a:gd name="connsiteY0" fmla="*/ 0 h 4165244"/>
              <a:gd name="connsiteX1" fmla="*/ 1517367 w 4829921"/>
              <a:gd name="connsiteY1" fmla="*/ 574434 h 4165244"/>
              <a:gd name="connsiteX2" fmla="*/ 4502961 w 4829921"/>
              <a:gd name="connsiteY2" fmla="*/ 934302 h 4165244"/>
              <a:gd name="connsiteX3" fmla="*/ 4598202 w 4829921"/>
              <a:gd name="connsiteY3" fmla="*/ 3409206 h 4165244"/>
              <a:gd name="connsiteX4" fmla="*/ 3450139 w 4829921"/>
              <a:gd name="connsiteY4" fmla="*/ 4131303 h 4165244"/>
              <a:gd name="connsiteX5" fmla="*/ 835824 w 4829921"/>
              <a:gd name="connsiteY5" fmla="*/ 3953024 h 4165244"/>
              <a:gd name="connsiteX6" fmla="*/ 388743 w 4829921"/>
              <a:gd name="connsiteY6" fmla="*/ 3217428 h 4165244"/>
              <a:gd name="connsiteX7" fmla="*/ 34151 w 4829921"/>
              <a:gd name="connsiteY7" fmla="*/ 1290513 h 4165244"/>
              <a:gd name="connsiteX8" fmla="*/ 861468 w 4829921"/>
              <a:gd name="connsiteY8" fmla="*/ 590018 h 4165244"/>
              <a:gd name="connsiteX9" fmla="*/ 879400 w 4829921"/>
              <a:gd name="connsiteY9" fmla="*/ 0 h 4165244"/>
              <a:gd name="connsiteX0" fmla="*/ 879400 w 4829921"/>
              <a:gd name="connsiteY0" fmla="*/ 0 h 4138288"/>
              <a:gd name="connsiteX1" fmla="*/ 1517367 w 4829921"/>
              <a:gd name="connsiteY1" fmla="*/ 574434 h 4138288"/>
              <a:gd name="connsiteX2" fmla="*/ 4502961 w 4829921"/>
              <a:gd name="connsiteY2" fmla="*/ 934302 h 4138288"/>
              <a:gd name="connsiteX3" fmla="*/ 4598202 w 4829921"/>
              <a:gd name="connsiteY3" fmla="*/ 3409206 h 4138288"/>
              <a:gd name="connsiteX4" fmla="*/ 3450139 w 4829921"/>
              <a:gd name="connsiteY4" fmla="*/ 4131303 h 4138288"/>
              <a:gd name="connsiteX5" fmla="*/ 982153 w 4829921"/>
              <a:gd name="connsiteY5" fmla="*/ 3738143 h 4138288"/>
              <a:gd name="connsiteX6" fmla="*/ 388743 w 4829921"/>
              <a:gd name="connsiteY6" fmla="*/ 3217428 h 4138288"/>
              <a:gd name="connsiteX7" fmla="*/ 34151 w 4829921"/>
              <a:gd name="connsiteY7" fmla="*/ 1290513 h 4138288"/>
              <a:gd name="connsiteX8" fmla="*/ 861468 w 4829921"/>
              <a:gd name="connsiteY8" fmla="*/ 590018 h 4138288"/>
              <a:gd name="connsiteX9" fmla="*/ 879400 w 4829921"/>
              <a:gd name="connsiteY9" fmla="*/ 0 h 4138288"/>
              <a:gd name="connsiteX0" fmla="*/ 797965 w 4748486"/>
              <a:gd name="connsiteY0" fmla="*/ 0 h 4138290"/>
              <a:gd name="connsiteX1" fmla="*/ 1435932 w 4748486"/>
              <a:gd name="connsiteY1" fmla="*/ 574434 h 4138290"/>
              <a:gd name="connsiteX2" fmla="*/ 4421526 w 4748486"/>
              <a:gd name="connsiteY2" fmla="*/ 934302 h 4138290"/>
              <a:gd name="connsiteX3" fmla="*/ 4516767 w 4748486"/>
              <a:gd name="connsiteY3" fmla="*/ 3409206 h 4138290"/>
              <a:gd name="connsiteX4" fmla="*/ 3368704 w 4748486"/>
              <a:gd name="connsiteY4" fmla="*/ 4131303 h 4138290"/>
              <a:gd name="connsiteX5" fmla="*/ 900718 w 4748486"/>
              <a:gd name="connsiteY5" fmla="*/ 3738143 h 4138290"/>
              <a:gd name="connsiteX6" fmla="*/ 307308 w 4748486"/>
              <a:gd name="connsiteY6" fmla="*/ 3217428 h 4138290"/>
              <a:gd name="connsiteX7" fmla="*/ 42133 w 4748486"/>
              <a:gd name="connsiteY7" fmla="*/ 1485818 h 4138290"/>
              <a:gd name="connsiteX8" fmla="*/ 780033 w 4748486"/>
              <a:gd name="connsiteY8" fmla="*/ 590018 h 4138290"/>
              <a:gd name="connsiteX9" fmla="*/ 797965 w 4748486"/>
              <a:gd name="connsiteY9" fmla="*/ 0 h 4138290"/>
              <a:gd name="connsiteX0" fmla="*/ 816235 w 4766756"/>
              <a:gd name="connsiteY0" fmla="*/ 0 h 4138288"/>
              <a:gd name="connsiteX1" fmla="*/ 1454202 w 4766756"/>
              <a:gd name="connsiteY1" fmla="*/ 574434 h 4138288"/>
              <a:gd name="connsiteX2" fmla="*/ 4439796 w 4766756"/>
              <a:gd name="connsiteY2" fmla="*/ 934302 h 4138288"/>
              <a:gd name="connsiteX3" fmla="*/ 4535037 w 4766756"/>
              <a:gd name="connsiteY3" fmla="*/ 3409206 h 4138288"/>
              <a:gd name="connsiteX4" fmla="*/ 3386974 w 4766756"/>
              <a:gd name="connsiteY4" fmla="*/ 4131303 h 4138288"/>
              <a:gd name="connsiteX5" fmla="*/ 918988 w 4766756"/>
              <a:gd name="connsiteY5" fmla="*/ 3738143 h 4138288"/>
              <a:gd name="connsiteX6" fmla="*/ 205861 w 4766756"/>
              <a:gd name="connsiteY6" fmla="*/ 2965662 h 4138288"/>
              <a:gd name="connsiteX7" fmla="*/ 60403 w 4766756"/>
              <a:gd name="connsiteY7" fmla="*/ 1485818 h 4138288"/>
              <a:gd name="connsiteX8" fmla="*/ 798303 w 4766756"/>
              <a:gd name="connsiteY8" fmla="*/ 590018 h 4138288"/>
              <a:gd name="connsiteX9" fmla="*/ 816235 w 4766756"/>
              <a:gd name="connsiteY9" fmla="*/ 0 h 4138288"/>
              <a:gd name="connsiteX0" fmla="*/ 816235 w 4622539"/>
              <a:gd name="connsiteY0" fmla="*/ 0 h 4138290"/>
              <a:gd name="connsiteX1" fmla="*/ 1454202 w 4622539"/>
              <a:gd name="connsiteY1" fmla="*/ 574434 h 4138290"/>
              <a:gd name="connsiteX2" fmla="*/ 4015228 w 4622539"/>
              <a:gd name="connsiteY2" fmla="*/ 1032218 h 4138290"/>
              <a:gd name="connsiteX3" fmla="*/ 4535037 w 4622539"/>
              <a:gd name="connsiteY3" fmla="*/ 3409206 h 4138290"/>
              <a:gd name="connsiteX4" fmla="*/ 3386974 w 4622539"/>
              <a:gd name="connsiteY4" fmla="*/ 4131303 h 4138290"/>
              <a:gd name="connsiteX5" fmla="*/ 918988 w 4622539"/>
              <a:gd name="connsiteY5" fmla="*/ 3738143 h 4138290"/>
              <a:gd name="connsiteX6" fmla="*/ 205861 w 4622539"/>
              <a:gd name="connsiteY6" fmla="*/ 2965662 h 4138290"/>
              <a:gd name="connsiteX7" fmla="*/ 60403 w 4622539"/>
              <a:gd name="connsiteY7" fmla="*/ 1485818 h 4138290"/>
              <a:gd name="connsiteX8" fmla="*/ 798303 w 4622539"/>
              <a:gd name="connsiteY8" fmla="*/ 590018 h 4138290"/>
              <a:gd name="connsiteX9" fmla="*/ 816235 w 4622539"/>
              <a:gd name="connsiteY9" fmla="*/ 0 h 4138290"/>
              <a:gd name="connsiteX0" fmla="*/ 816235 w 4622539"/>
              <a:gd name="connsiteY0" fmla="*/ 0 h 4132081"/>
              <a:gd name="connsiteX1" fmla="*/ 1454202 w 4622539"/>
              <a:gd name="connsiteY1" fmla="*/ 574434 h 4132081"/>
              <a:gd name="connsiteX2" fmla="*/ 4015228 w 4622539"/>
              <a:gd name="connsiteY2" fmla="*/ 1032218 h 4132081"/>
              <a:gd name="connsiteX3" fmla="*/ 4535037 w 4622539"/>
              <a:gd name="connsiteY3" fmla="*/ 3409206 h 4132081"/>
              <a:gd name="connsiteX4" fmla="*/ 3152706 w 4622539"/>
              <a:gd name="connsiteY4" fmla="*/ 4124957 h 4132081"/>
              <a:gd name="connsiteX5" fmla="*/ 918988 w 4622539"/>
              <a:gd name="connsiteY5" fmla="*/ 3738143 h 4132081"/>
              <a:gd name="connsiteX6" fmla="*/ 205861 w 4622539"/>
              <a:gd name="connsiteY6" fmla="*/ 2965662 h 4132081"/>
              <a:gd name="connsiteX7" fmla="*/ 60403 w 4622539"/>
              <a:gd name="connsiteY7" fmla="*/ 1485818 h 4132081"/>
              <a:gd name="connsiteX8" fmla="*/ 798303 w 4622539"/>
              <a:gd name="connsiteY8" fmla="*/ 590018 h 4132081"/>
              <a:gd name="connsiteX9" fmla="*/ 816235 w 4622539"/>
              <a:gd name="connsiteY9" fmla="*/ 0 h 4132081"/>
              <a:gd name="connsiteX0" fmla="*/ 816235 w 4372994"/>
              <a:gd name="connsiteY0" fmla="*/ 0 h 4138222"/>
              <a:gd name="connsiteX1" fmla="*/ 1454202 w 4372994"/>
              <a:gd name="connsiteY1" fmla="*/ 574434 h 4138222"/>
              <a:gd name="connsiteX2" fmla="*/ 4015228 w 4372994"/>
              <a:gd name="connsiteY2" fmla="*/ 1032218 h 4138222"/>
              <a:gd name="connsiteX3" fmla="*/ 4208394 w 4372994"/>
              <a:gd name="connsiteY3" fmla="*/ 3259401 h 4138222"/>
              <a:gd name="connsiteX4" fmla="*/ 3152706 w 4372994"/>
              <a:gd name="connsiteY4" fmla="*/ 4124957 h 4138222"/>
              <a:gd name="connsiteX5" fmla="*/ 918988 w 4372994"/>
              <a:gd name="connsiteY5" fmla="*/ 3738143 h 4138222"/>
              <a:gd name="connsiteX6" fmla="*/ 205861 w 4372994"/>
              <a:gd name="connsiteY6" fmla="*/ 2965662 h 4138222"/>
              <a:gd name="connsiteX7" fmla="*/ 60403 w 4372994"/>
              <a:gd name="connsiteY7" fmla="*/ 1485818 h 4138222"/>
              <a:gd name="connsiteX8" fmla="*/ 798303 w 4372994"/>
              <a:gd name="connsiteY8" fmla="*/ 590018 h 4138222"/>
              <a:gd name="connsiteX9" fmla="*/ 816235 w 4372994"/>
              <a:gd name="connsiteY9" fmla="*/ 0 h 4138222"/>
              <a:gd name="connsiteX0" fmla="*/ 816235 w 4372994"/>
              <a:gd name="connsiteY0" fmla="*/ 0 h 4138224"/>
              <a:gd name="connsiteX1" fmla="*/ 1454202 w 4372994"/>
              <a:gd name="connsiteY1" fmla="*/ 574434 h 4138224"/>
              <a:gd name="connsiteX2" fmla="*/ 4015228 w 4372994"/>
              <a:gd name="connsiteY2" fmla="*/ 1032218 h 4138224"/>
              <a:gd name="connsiteX3" fmla="*/ 4208394 w 4372994"/>
              <a:gd name="connsiteY3" fmla="*/ 3259401 h 4138224"/>
              <a:gd name="connsiteX4" fmla="*/ 3152706 w 4372994"/>
              <a:gd name="connsiteY4" fmla="*/ 4124957 h 4138224"/>
              <a:gd name="connsiteX5" fmla="*/ 918988 w 4372994"/>
              <a:gd name="connsiteY5" fmla="*/ 3738143 h 4138224"/>
              <a:gd name="connsiteX6" fmla="*/ 205861 w 4372994"/>
              <a:gd name="connsiteY6" fmla="*/ 2965662 h 4138224"/>
              <a:gd name="connsiteX7" fmla="*/ 60403 w 4372994"/>
              <a:gd name="connsiteY7" fmla="*/ 1485818 h 4138224"/>
              <a:gd name="connsiteX8" fmla="*/ 898165 w 4372994"/>
              <a:gd name="connsiteY8" fmla="*/ 606258 h 4138224"/>
              <a:gd name="connsiteX9" fmla="*/ 816235 w 4372994"/>
              <a:gd name="connsiteY9" fmla="*/ 0 h 4138224"/>
              <a:gd name="connsiteX0" fmla="*/ 816235 w 4372994"/>
              <a:gd name="connsiteY0" fmla="*/ 0 h 4138222"/>
              <a:gd name="connsiteX1" fmla="*/ 1454202 w 4372994"/>
              <a:gd name="connsiteY1" fmla="*/ 574434 h 4138222"/>
              <a:gd name="connsiteX2" fmla="*/ 4015228 w 4372994"/>
              <a:gd name="connsiteY2" fmla="*/ 1032218 h 4138222"/>
              <a:gd name="connsiteX3" fmla="*/ 4208394 w 4372994"/>
              <a:gd name="connsiteY3" fmla="*/ 3259401 h 4138222"/>
              <a:gd name="connsiteX4" fmla="*/ 3152706 w 4372994"/>
              <a:gd name="connsiteY4" fmla="*/ 4124957 h 4138222"/>
              <a:gd name="connsiteX5" fmla="*/ 918988 w 4372994"/>
              <a:gd name="connsiteY5" fmla="*/ 3738143 h 4138222"/>
              <a:gd name="connsiteX6" fmla="*/ 205861 w 4372994"/>
              <a:gd name="connsiteY6" fmla="*/ 2965662 h 4138222"/>
              <a:gd name="connsiteX7" fmla="*/ 60403 w 4372994"/>
              <a:gd name="connsiteY7" fmla="*/ 1485818 h 4138222"/>
              <a:gd name="connsiteX8" fmla="*/ 898165 w 4372994"/>
              <a:gd name="connsiteY8" fmla="*/ 606258 h 4138222"/>
              <a:gd name="connsiteX9" fmla="*/ 816235 w 4372994"/>
              <a:gd name="connsiteY9" fmla="*/ 0 h 4138222"/>
              <a:gd name="connsiteX0" fmla="*/ 816235 w 4372994"/>
              <a:gd name="connsiteY0" fmla="*/ 0 h 4138224"/>
              <a:gd name="connsiteX1" fmla="*/ 1454202 w 4372994"/>
              <a:gd name="connsiteY1" fmla="*/ 574434 h 4138224"/>
              <a:gd name="connsiteX2" fmla="*/ 4015228 w 4372994"/>
              <a:gd name="connsiteY2" fmla="*/ 1032218 h 4138224"/>
              <a:gd name="connsiteX3" fmla="*/ 4208394 w 4372994"/>
              <a:gd name="connsiteY3" fmla="*/ 3259401 h 4138224"/>
              <a:gd name="connsiteX4" fmla="*/ 3152706 w 4372994"/>
              <a:gd name="connsiteY4" fmla="*/ 4124957 h 4138224"/>
              <a:gd name="connsiteX5" fmla="*/ 918988 w 4372994"/>
              <a:gd name="connsiteY5" fmla="*/ 3738143 h 4138224"/>
              <a:gd name="connsiteX6" fmla="*/ 205861 w 4372994"/>
              <a:gd name="connsiteY6" fmla="*/ 2965662 h 4138224"/>
              <a:gd name="connsiteX7" fmla="*/ 60403 w 4372994"/>
              <a:gd name="connsiteY7" fmla="*/ 1485818 h 4138224"/>
              <a:gd name="connsiteX8" fmla="*/ 898165 w 4372994"/>
              <a:gd name="connsiteY8" fmla="*/ 606258 h 4138224"/>
              <a:gd name="connsiteX9" fmla="*/ 816235 w 4372994"/>
              <a:gd name="connsiteY9" fmla="*/ 0 h 4138224"/>
              <a:gd name="connsiteX0" fmla="*/ 816235 w 4372994"/>
              <a:gd name="connsiteY0" fmla="*/ 0 h 4138222"/>
              <a:gd name="connsiteX1" fmla="*/ 1454202 w 4372994"/>
              <a:gd name="connsiteY1" fmla="*/ 574434 h 4138222"/>
              <a:gd name="connsiteX2" fmla="*/ 4015228 w 4372994"/>
              <a:gd name="connsiteY2" fmla="*/ 1032218 h 4138222"/>
              <a:gd name="connsiteX3" fmla="*/ 4208394 w 4372994"/>
              <a:gd name="connsiteY3" fmla="*/ 3259401 h 4138222"/>
              <a:gd name="connsiteX4" fmla="*/ 3152706 w 4372994"/>
              <a:gd name="connsiteY4" fmla="*/ 4124957 h 4138222"/>
              <a:gd name="connsiteX5" fmla="*/ 918988 w 4372994"/>
              <a:gd name="connsiteY5" fmla="*/ 3738143 h 4138222"/>
              <a:gd name="connsiteX6" fmla="*/ 205861 w 4372994"/>
              <a:gd name="connsiteY6" fmla="*/ 2965662 h 4138222"/>
              <a:gd name="connsiteX7" fmla="*/ 60403 w 4372994"/>
              <a:gd name="connsiteY7" fmla="*/ 1485818 h 4138222"/>
              <a:gd name="connsiteX8" fmla="*/ 898165 w 4372994"/>
              <a:gd name="connsiteY8" fmla="*/ 606258 h 4138222"/>
              <a:gd name="connsiteX9" fmla="*/ 816235 w 4372994"/>
              <a:gd name="connsiteY9" fmla="*/ 0 h 4138222"/>
              <a:gd name="connsiteX0" fmla="*/ 816235 w 4372994"/>
              <a:gd name="connsiteY0" fmla="*/ 0 h 4138224"/>
              <a:gd name="connsiteX1" fmla="*/ 1454202 w 4372994"/>
              <a:gd name="connsiteY1" fmla="*/ 574434 h 4138224"/>
              <a:gd name="connsiteX2" fmla="*/ 4015228 w 4372994"/>
              <a:gd name="connsiteY2" fmla="*/ 1032218 h 4138224"/>
              <a:gd name="connsiteX3" fmla="*/ 4208394 w 4372994"/>
              <a:gd name="connsiteY3" fmla="*/ 3259401 h 4138224"/>
              <a:gd name="connsiteX4" fmla="*/ 3152706 w 4372994"/>
              <a:gd name="connsiteY4" fmla="*/ 4124957 h 4138224"/>
              <a:gd name="connsiteX5" fmla="*/ 918988 w 4372994"/>
              <a:gd name="connsiteY5" fmla="*/ 3738143 h 4138224"/>
              <a:gd name="connsiteX6" fmla="*/ 205861 w 4372994"/>
              <a:gd name="connsiteY6" fmla="*/ 2965662 h 4138224"/>
              <a:gd name="connsiteX7" fmla="*/ 60403 w 4372994"/>
              <a:gd name="connsiteY7" fmla="*/ 1485818 h 4138224"/>
              <a:gd name="connsiteX8" fmla="*/ 898165 w 4372994"/>
              <a:gd name="connsiteY8" fmla="*/ 606258 h 4138224"/>
              <a:gd name="connsiteX9" fmla="*/ 816235 w 4372994"/>
              <a:gd name="connsiteY9" fmla="*/ 0 h 4138224"/>
              <a:gd name="connsiteX0" fmla="*/ 810336 w 4367095"/>
              <a:gd name="connsiteY0" fmla="*/ 0 h 4138222"/>
              <a:gd name="connsiteX1" fmla="*/ 1448303 w 4367095"/>
              <a:gd name="connsiteY1" fmla="*/ 574434 h 4138222"/>
              <a:gd name="connsiteX2" fmla="*/ 4009329 w 4367095"/>
              <a:gd name="connsiteY2" fmla="*/ 1032218 h 4138222"/>
              <a:gd name="connsiteX3" fmla="*/ 4202495 w 4367095"/>
              <a:gd name="connsiteY3" fmla="*/ 3259401 h 4138222"/>
              <a:gd name="connsiteX4" fmla="*/ 3146807 w 4367095"/>
              <a:gd name="connsiteY4" fmla="*/ 4124957 h 4138222"/>
              <a:gd name="connsiteX5" fmla="*/ 913089 w 4367095"/>
              <a:gd name="connsiteY5" fmla="*/ 3738143 h 4138222"/>
              <a:gd name="connsiteX6" fmla="*/ 199962 w 4367095"/>
              <a:gd name="connsiteY6" fmla="*/ 2965662 h 4138222"/>
              <a:gd name="connsiteX7" fmla="*/ 54504 w 4367095"/>
              <a:gd name="connsiteY7" fmla="*/ 1485818 h 4138222"/>
              <a:gd name="connsiteX8" fmla="*/ 892266 w 4367095"/>
              <a:gd name="connsiteY8" fmla="*/ 606258 h 4138222"/>
              <a:gd name="connsiteX9" fmla="*/ 810336 w 4367095"/>
              <a:gd name="connsiteY9" fmla="*/ 0 h 4138222"/>
              <a:gd name="connsiteX0" fmla="*/ 814639 w 4371398"/>
              <a:gd name="connsiteY0" fmla="*/ 0 h 4138224"/>
              <a:gd name="connsiteX1" fmla="*/ 1452606 w 4371398"/>
              <a:gd name="connsiteY1" fmla="*/ 574434 h 4138224"/>
              <a:gd name="connsiteX2" fmla="*/ 4013632 w 4371398"/>
              <a:gd name="connsiteY2" fmla="*/ 1032218 h 4138224"/>
              <a:gd name="connsiteX3" fmla="*/ 4206798 w 4371398"/>
              <a:gd name="connsiteY3" fmla="*/ 3259401 h 4138224"/>
              <a:gd name="connsiteX4" fmla="*/ 3151110 w 4371398"/>
              <a:gd name="connsiteY4" fmla="*/ 4124957 h 4138224"/>
              <a:gd name="connsiteX5" fmla="*/ 917392 w 4371398"/>
              <a:gd name="connsiteY5" fmla="*/ 3738143 h 4138224"/>
              <a:gd name="connsiteX6" fmla="*/ 184820 w 4371398"/>
              <a:gd name="connsiteY6" fmla="*/ 2971263 h 4138224"/>
              <a:gd name="connsiteX7" fmla="*/ 58807 w 4371398"/>
              <a:gd name="connsiteY7" fmla="*/ 1485818 h 4138224"/>
              <a:gd name="connsiteX8" fmla="*/ 896569 w 4371398"/>
              <a:gd name="connsiteY8" fmla="*/ 606258 h 4138224"/>
              <a:gd name="connsiteX9" fmla="*/ 814639 w 4371398"/>
              <a:gd name="connsiteY9" fmla="*/ 0 h 4138224"/>
              <a:gd name="connsiteX0" fmla="*/ 824982 w 4381741"/>
              <a:gd name="connsiteY0" fmla="*/ 0 h 4138222"/>
              <a:gd name="connsiteX1" fmla="*/ 1462949 w 4381741"/>
              <a:gd name="connsiteY1" fmla="*/ 574434 h 4138222"/>
              <a:gd name="connsiteX2" fmla="*/ 4023975 w 4381741"/>
              <a:gd name="connsiteY2" fmla="*/ 1032218 h 4138222"/>
              <a:gd name="connsiteX3" fmla="*/ 4217141 w 4381741"/>
              <a:gd name="connsiteY3" fmla="*/ 3259401 h 4138222"/>
              <a:gd name="connsiteX4" fmla="*/ 3161453 w 4381741"/>
              <a:gd name="connsiteY4" fmla="*/ 4124957 h 4138222"/>
              <a:gd name="connsiteX5" fmla="*/ 927735 w 4381741"/>
              <a:gd name="connsiteY5" fmla="*/ 3738143 h 4138222"/>
              <a:gd name="connsiteX6" fmla="*/ 195163 w 4381741"/>
              <a:gd name="connsiteY6" fmla="*/ 2971263 h 4138222"/>
              <a:gd name="connsiteX7" fmla="*/ 69150 w 4381741"/>
              <a:gd name="connsiteY7" fmla="*/ 1485818 h 4138222"/>
              <a:gd name="connsiteX8" fmla="*/ 906912 w 4381741"/>
              <a:gd name="connsiteY8" fmla="*/ 606258 h 4138222"/>
              <a:gd name="connsiteX9" fmla="*/ 824982 w 4381741"/>
              <a:gd name="connsiteY9" fmla="*/ 0 h 4138222"/>
              <a:gd name="connsiteX0" fmla="*/ 824982 w 4385632"/>
              <a:gd name="connsiteY0" fmla="*/ 0 h 4138224"/>
              <a:gd name="connsiteX1" fmla="*/ 1462949 w 4385632"/>
              <a:gd name="connsiteY1" fmla="*/ 574434 h 4138224"/>
              <a:gd name="connsiteX2" fmla="*/ 4023975 w 4385632"/>
              <a:gd name="connsiteY2" fmla="*/ 1032218 h 4138224"/>
              <a:gd name="connsiteX3" fmla="*/ 4217141 w 4385632"/>
              <a:gd name="connsiteY3" fmla="*/ 3259401 h 4138224"/>
              <a:gd name="connsiteX4" fmla="*/ 3161453 w 4385632"/>
              <a:gd name="connsiteY4" fmla="*/ 4124957 h 4138224"/>
              <a:gd name="connsiteX5" fmla="*/ 927735 w 4385632"/>
              <a:gd name="connsiteY5" fmla="*/ 3738143 h 4138224"/>
              <a:gd name="connsiteX6" fmla="*/ 195163 w 4385632"/>
              <a:gd name="connsiteY6" fmla="*/ 2971263 h 4138224"/>
              <a:gd name="connsiteX7" fmla="*/ 69150 w 4385632"/>
              <a:gd name="connsiteY7" fmla="*/ 1485818 h 4138224"/>
              <a:gd name="connsiteX8" fmla="*/ 906912 w 4385632"/>
              <a:gd name="connsiteY8" fmla="*/ 606258 h 4138224"/>
              <a:gd name="connsiteX9" fmla="*/ 824982 w 4385632"/>
              <a:gd name="connsiteY9" fmla="*/ 0 h 4138224"/>
              <a:gd name="connsiteX0" fmla="*/ 832223 w 4392873"/>
              <a:gd name="connsiteY0" fmla="*/ 0 h 4138222"/>
              <a:gd name="connsiteX1" fmla="*/ 1470190 w 4392873"/>
              <a:gd name="connsiteY1" fmla="*/ 574434 h 4138222"/>
              <a:gd name="connsiteX2" fmla="*/ 4031216 w 4392873"/>
              <a:gd name="connsiteY2" fmla="*/ 1032218 h 4138222"/>
              <a:gd name="connsiteX3" fmla="*/ 4224382 w 4392873"/>
              <a:gd name="connsiteY3" fmla="*/ 3259401 h 4138222"/>
              <a:gd name="connsiteX4" fmla="*/ 3168694 w 4392873"/>
              <a:gd name="connsiteY4" fmla="*/ 4124957 h 4138222"/>
              <a:gd name="connsiteX5" fmla="*/ 934976 w 4392873"/>
              <a:gd name="connsiteY5" fmla="*/ 3738143 h 4138222"/>
              <a:gd name="connsiteX6" fmla="*/ 179579 w 4392873"/>
              <a:gd name="connsiteY6" fmla="*/ 3046439 h 4138222"/>
              <a:gd name="connsiteX7" fmla="*/ 76391 w 4392873"/>
              <a:gd name="connsiteY7" fmla="*/ 1485818 h 4138222"/>
              <a:gd name="connsiteX8" fmla="*/ 914153 w 4392873"/>
              <a:gd name="connsiteY8" fmla="*/ 606258 h 4138222"/>
              <a:gd name="connsiteX9" fmla="*/ 832223 w 4392873"/>
              <a:gd name="connsiteY9" fmla="*/ 0 h 4138222"/>
              <a:gd name="connsiteX0" fmla="*/ 823971 w 4384621"/>
              <a:gd name="connsiteY0" fmla="*/ 0 h 4138224"/>
              <a:gd name="connsiteX1" fmla="*/ 1461938 w 4384621"/>
              <a:gd name="connsiteY1" fmla="*/ 574434 h 4138224"/>
              <a:gd name="connsiteX2" fmla="*/ 4022964 w 4384621"/>
              <a:gd name="connsiteY2" fmla="*/ 1032218 h 4138224"/>
              <a:gd name="connsiteX3" fmla="*/ 4216130 w 4384621"/>
              <a:gd name="connsiteY3" fmla="*/ 3259401 h 4138224"/>
              <a:gd name="connsiteX4" fmla="*/ 3160442 w 4384621"/>
              <a:gd name="connsiteY4" fmla="*/ 4124957 h 4138224"/>
              <a:gd name="connsiteX5" fmla="*/ 926724 w 4384621"/>
              <a:gd name="connsiteY5" fmla="*/ 3738143 h 4138224"/>
              <a:gd name="connsiteX6" fmla="*/ 171327 w 4384621"/>
              <a:gd name="connsiteY6" fmla="*/ 3046439 h 4138224"/>
              <a:gd name="connsiteX7" fmla="*/ 68139 w 4384621"/>
              <a:gd name="connsiteY7" fmla="*/ 1485818 h 4138224"/>
              <a:gd name="connsiteX8" fmla="*/ 905901 w 4384621"/>
              <a:gd name="connsiteY8" fmla="*/ 606258 h 4138224"/>
              <a:gd name="connsiteX9" fmla="*/ 823971 w 4384621"/>
              <a:gd name="connsiteY9" fmla="*/ 0 h 4138224"/>
              <a:gd name="connsiteX0" fmla="*/ 806189 w 4366839"/>
              <a:gd name="connsiteY0" fmla="*/ 0 h 4138222"/>
              <a:gd name="connsiteX1" fmla="*/ 1444156 w 4366839"/>
              <a:gd name="connsiteY1" fmla="*/ 574434 h 4138222"/>
              <a:gd name="connsiteX2" fmla="*/ 4005182 w 4366839"/>
              <a:gd name="connsiteY2" fmla="*/ 1032218 h 4138222"/>
              <a:gd name="connsiteX3" fmla="*/ 4198348 w 4366839"/>
              <a:gd name="connsiteY3" fmla="*/ 3259401 h 4138222"/>
              <a:gd name="connsiteX4" fmla="*/ 3142660 w 4366839"/>
              <a:gd name="connsiteY4" fmla="*/ 4124957 h 4138222"/>
              <a:gd name="connsiteX5" fmla="*/ 908942 w 4366839"/>
              <a:gd name="connsiteY5" fmla="*/ 3738143 h 4138222"/>
              <a:gd name="connsiteX6" fmla="*/ 153545 w 4366839"/>
              <a:gd name="connsiteY6" fmla="*/ 3046439 h 4138222"/>
              <a:gd name="connsiteX7" fmla="*/ 50357 w 4366839"/>
              <a:gd name="connsiteY7" fmla="*/ 1485818 h 4138222"/>
              <a:gd name="connsiteX8" fmla="*/ 888119 w 4366839"/>
              <a:gd name="connsiteY8" fmla="*/ 606258 h 4138222"/>
              <a:gd name="connsiteX9" fmla="*/ 806189 w 4366839"/>
              <a:gd name="connsiteY9" fmla="*/ 0 h 4138222"/>
              <a:gd name="connsiteX0" fmla="*/ 806189 w 4366839"/>
              <a:gd name="connsiteY0" fmla="*/ 0 h 4138224"/>
              <a:gd name="connsiteX1" fmla="*/ 1444156 w 4366839"/>
              <a:gd name="connsiteY1" fmla="*/ 574434 h 4138224"/>
              <a:gd name="connsiteX2" fmla="*/ 4005182 w 4366839"/>
              <a:gd name="connsiteY2" fmla="*/ 1032218 h 4138224"/>
              <a:gd name="connsiteX3" fmla="*/ 4198348 w 4366839"/>
              <a:gd name="connsiteY3" fmla="*/ 3259401 h 4138224"/>
              <a:gd name="connsiteX4" fmla="*/ 3142660 w 4366839"/>
              <a:gd name="connsiteY4" fmla="*/ 4124957 h 4138224"/>
              <a:gd name="connsiteX5" fmla="*/ 908942 w 4366839"/>
              <a:gd name="connsiteY5" fmla="*/ 3738143 h 4138224"/>
              <a:gd name="connsiteX6" fmla="*/ 153545 w 4366839"/>
              <a:gd name="connsiteY6" fmla="*/ 3046439 h 4138224"/>
              <a:gd name="connsiteX7" fmla="*/ 50357 w 4366839"/>
              <a:gd name="connsiteY7" fmla="*/ 1485818 h 4138224"/>
              <a:gd name="connsiteX8" fmla="*/ 888119 w 4366839"/>
              <a:gd name="connsiteY8" fmla="*/ 606258 h 4138224"/>
              <a:gd name="connsiteX9" fmla="*/ 806189 w 4366839"/>
              <a:gd name="connsiteY9" fmla="*/ 0 h 4138224"/>
              <a:gd name="connsiteX0" fmla="*/ 756726 w 4317376"/>
              <a:gd name="connsiteY0" fmla="*/ 0 h 4138222"/>
              <a:gd name="connsiteX1" fmla="*/ 1394693 w 4317376"/>
              <a:gd name="connsiteY1" fmla="*/ 574434 h 4138222"/>
              <a:gd name="connsiteX2" fmla="*/ 3955719 w 4317376"/>
              <a:gd name="connsiteY2" fmla="*/ 1032218 h 4138222"/>
              <a:gd name="connsiteX3" fmla="*/ 4148885 w 4317376"/>
              <a:gd name="connsiteY3" fmla="*/ 3259401 h 4138222"/>
              <a:gd name="connsiteX4" fmla="*/ 3093197 w 4317376"/>
              <a:gd name="connsiteY4" fmla="*/ 4124957 h 4138222"/>
              <a:gd name="connsiteX5" fmla="*/ 859479 w 4317376"/>
              <a:gd name="connsiteY5" fmla="*/ 3738143 h 4138222"/>
              <a:gd name="connsiteX6" fmla="*/ 104082 w 4317376"/>
              <a:gd name="connsiteY6" fmla="*/ 3046439 h 4138222"/>
              <a:gd name="connsiteX7" fmla="*/ 894 w 4317376"/>
              <a:gd name="connsiteY7" fmla="*/ 1485818 h 4138222"/>
              <a:gd name="connsiteX8" fmla="*/ 838656 w 4317376"/>
              <a:gd name="connsiteY8" fmla="*/ 606258 h 4138222"/>
              <a:gd name="connsiteX9" fmla="*/ 756726 w 4317376"/>
              <a:gd name="connsiteY9" fmla="*/ 0 h 4138222"/>
              <a:gd name="connsiteX0" fmla="*/ 756726 w 4317376"/>
              <a:gd name="connsiteY0" fmla="*/ 0 h 4138224"/>
              <a:gd name="connsiteX1" fmla="*/ 1394693 w 4317376"/>
              <a:gd name="connsiteY1" fmla="*/ 574434 h 4138224"/>
              <a:gd name="connsiteX2" fmla="*/ 3955719 w 4317376"/>
              <a:gd name="connsiteY2" fmla="*/ 1032218 h 4138224"/>
              <a:gd name="connsiteX3" fmla="*/ 4148885 w 4317376"/>
              <a:gd name="connsiteY3" fmla="*/ 3259401 h 4138224"/>
              <a:gd name="connsiteX4" fmla="*/ 3093197 w 4317376"/>
              <a:gd name="connsiteY4" fmla="*/ 4124957 h 4138224"/>
              <a:gd name="connsiteX5" fmla="*/ 859479 w 4317376"/>
              <a:gd name="connsiteY5" fmla="*/ 3738143 h 4138224"/>
              <a:gd name="connsiteX6" fmla="*/ 219159 w 4317376"/>
              <a:gd name="connsiteY6" fmla="*/ 3144044 h 4138224"/>
              <a:gd name="connsiteX7" fmla="*/ 894 w 4317376"/>
              <a:gd name="connsiteY7" fmla="*/ 1485818 h 4138224"/>
              <a:gd name="connsiteX8" fmla="*/ 838656 w 4317376"/>
              <a:gd name="connsiteY8" fmla="*/ 606258 h 4138224"/>
              <a:gd name="connsiteX9" fmla="*/ 756726 w 4317376"/>
              <a:gd name="connsiteY9" fmla="*/ 0 h 4138224"/>
              <a:gd name="connsiteX0" fmla="*/ 756726 w 4317376"/>
              <a:gd name="connsiteY0" fmla="*/ 0 h 4138222"/>
              <a:gd name="connsiteX1" fmla="*/ 1394693 w 4317376"/>
              <a:gd name="connsiteY1" fmla="*/ 574434 h 4138222"/>
              <a:gd name="connsiteX2" fmla="*/ 3955719 w 4317376"/>
              <a:gd name="connsiteY2" fmla="*/ 1032218 h 4138222"/>
              <a:gd name="connsiteX3" fmla="*/ 4148885 w 4317376"/>
              <a:gd name="connsiteY3" fmla="*/ 3259401 h 4138222"/>
              <a:gd name="connsiteX4" fmla="*/ 3093197 w 4317376"/>
              <a:gd name="connsiteY4" fmla="*/ 4124957 h 4138222"/>
              <a:gd name="connsiteX5" fmla="*/ 859479 w 4317376"/>
              <a:gd name="connsiteY5" fmla="*/ 3738143 h 4138222"/>
              <a:gd name="connsiteX6" fmla="*/ 232580 w 4317376"/>
              <a:gd name="connsiteY6" fmla="*/ 3163758 h 4138222"/>
              <a:gd name="connsiteX7" fmla="*/ 894 w 4317376"/>
              <a:gd name="connsiteY7" fmla="*/ 1485818 h 4138222"/>
              <a:gd name="connsiteX8" fmla="*/ 838656 w 4317376"/>
              <a:gd name="connsiteY8" fmla="*/ 606258 h 4138222"/>
              <a:gd name="connsiteX9" fmla="*/ 756726 w 4317376"/>
              <a:gd name="connsiteY9" fmla="*/ 0 h 4138222"/>
              <a:gd name="connsiteX0" fmla="*/ 756726 w 4317376"/>
              <a:gd name="connsiteY0" fmla="*/ 0 h 4138731"/>
              <a:gd name="connsiteX1" fmla="*/ 1394693 w 4317376"/>
              <a:gd name="connsiteY1" fmla="*/ 574434 h 4138731"/>
              <a:gd name="connsiteX2" fmla="*/ 3955719 w 4317376"/>
              <a:gd name="connsiteY2" fmla="*/ 1032218 h 4138731"/>
              <a:gd name="connsiteX3" fmla="*/ 4148885 w 4317376"/>
              <a:gd name="connsiteY3" fmla="*/ 3259401 h 4138731"/>
              <a:gd name="connsiteX4" fmla="*/ 3093197 w 4317376"/>
              <a:gd name="connsiteY4" fmla="*/ 4124957 h 4138731"/>
              <a:gd name="connsiteX5" fmla="*/ 897522 w 4317376"/>
              <a:gd name="connsiteY5" fmla="*/ 3744330 h 4138731"/>
              <a:gd name="connsiteX6" fmla="*/ 232580 w 4317376"/>
              <a:gd name="connsiteY6" fmla="*/ 3163758 h 4138731"/>
              <a:gd name="connsiteX7" fmla="*/ 894 w 4317376"/>
              <a:gd name="connsiteY7" fmla="*/ 1485818 h 4138731"/>
              <a:gd name="connsiteX8" fmla="*/ 838656 w 4317376"/>
              <a:gd name="connsiteY8" fmla="*/ 606258 h 4138731"/>
              <a:gd name="connsiteX9" fmla="*/ 756726 w 4317376"/>
              <a:gd name="connsiteY9" fmla="*/ 0 h 4138731"/>
              <a:gd name="connsiteX0" fmla="*/ 756726 w 4317376"/>
              <a:gd name="connsiteY0" fmla="*/ 0 h 4138731"/>
              <a:gd name="connsiteX1" fmla="*/ 1394693 w 4317376"/>
              <a:gd name="connsiteY1" fmla="*/ 574434 h 4138731"/>
              <a:gd name="connsiteX2" fmla="*/ 3955719 w 4317376"/>
              <a:gd name="connsiteY2" fmla="*/ 1032218 h 4138731"/>
              <a:gd name="connsiteX3" fmla="*/ 4148885 w 4317376"/>
              <a:gd name="connsiteY3" fmla="*/ 3259401 h 4138731"/>
              <a:gd name="connsiteX4" fmla="*/ 3093197 w 4317376"/>
              <a:gd name="connsiteY4" fmla="*/ 4124957 h 4138731"/>
              <a:gd name="connsiteX5" fmla="*/ 897522 w 4317376"/>
              <a:gd name="connsiteY5" fmla="*/ 3744330 h 4138731"/>
              <a:gd name="connsiteX6" fmla="*/ 232580 w 4317376"/>
              <a:gd name="connsiteY6" fmla="*/ 3163758 h 4138731"/>
              <a:gd name="connsiteX7" fmla="*/ 894 w 4317376"/>
              <a:gd name="connsiteY7" fmla="*/ 1485818 h 4138731"/>
              <a:gd name="connsiteX8" fmla="*/ 838656 w 4317376"/>
              <a:gd name="connsiteY8" fmla="*/ 606258 h 4138731"/>
              <a:gd name="connsiteX9" fmla="*/ 756726 w 4317376"/>
              <a:gd name="connsiteY9" fmla="*/ 0 h 4138731"/>
              <a:gd name="connsiteX0" fmla="*/ 763583 w 4324233"/>
              <a:gd name="connsiteY0" fmla="*/ 0 h 4138731"/>
              <a:gd name="connsiteX1" fmla="*/ 1401550 w 4324233"/>
              <a:gd name="connsiteY1" fmla="*/ 574434 h 4138731"/>
              <a:gd name="connsiteX2" fmla="*/ 3962576 w 4324233"/>
              <a:gd name="connsiteY2" fmla="*/ 1032218 h 4138731"/>
              <a:gd name="connsiteX3" fmla="*/ 4155742 w 4324233"/>
              <a:gd name="connsiteY3" fmla="*/ 3259401 h 4138731"/>
              <a:gd name="connsiteX4" fmla="*/ 3100054 w 4324233"/>
              <a:gd name="connsiteY4" fmla="*/ 4124957 h 4138731"/>
              <a:gd name="connsiteX5" fmla="*/ 904379 w 4324233"/>
              <a:gd name="connsiteY5" fmla="*/ 3744330 h 4138731"/>
              <a:gd name="connsiteX6" fmla="*/ 239437 w 4324233"/>
              <a:gd name="connsiteY6" fmla="*/ 3163758 h 4138731"/>
              <a:gd name="connsiteX7" fmla="*/ 881 w 4324233"/>
              <a:gd name="connsiteY7" fmla="*/ 1528534 h 4138731"/>
              <a:gd name="connsiteX8" fmla="*/ 845513 w 4324233"/>
              <a:gd name="connsiteY8" fmla="*/ 606258 h 4138731"/>
              <a:gd name="connsiteX9" fmla="*/ 763583 w 4324233"/>
              <a:gd name="connsiteY9" fmla="*/ 0 h 4138731"/>
              <a:gd name="connsiteX0" fmla="*/ 763583 w 4324233"/>
              <a:gd name="connsiteY0" fmla="*/ 0 h 4138731"/>
              <a:gd name="connsiteX1" fmla="*/ 1401550 w 4324233"/>
              <a:gd name="connsiteY1" fmla="*/ 574434 h 4138731"/>
              <a:gd name="connsiteX2" fmla="*/ 3962576 w 4324233"/>
              <a:gd name="connsiteY2" fmla="*/ 1032218 h 4138731"/>
              <a:gd name="connsiteX3" fmla="*/ 4155742 w 4324233"/>
              <a:gd name="connsiteY3" fmla="*/ 3259401 h 4138731"/>
              <a:gd name="connsiteX4" fmla="*/ 3100054 w 4324233"/>
              <a:gd name="connsiteY4" fmla="*/ 4124957 h 4138731"/>
              <a:gd name="connsiteX5" fmla="*/ 904379 w 4324233"/>
              <a:gd name="connsiteY5" fmla="*/ 3744330 h 4138731"/>
              <a:gd name="connsiteX6" fmla="*/ 239437 w 4324233"/>
              <a:gd name="connsiteY6" fmla="*/ 3163758 h 4138731"/>
              <a:gd name="connsiteX7" fmla="*/ 881 w 4324233"/>
              <a:gd name="connsiteY7" fmla="*/ 1528534 h 4138731"/>
              <a:gd name="connsiteX8" fmla="*/ 845513 w 4324233"/>
              <a:gd name="connsiteY8" fmla="*/ 606258 h 4138731"/>
              <a:gd name="connsiteX9" fmla="*/ 763583 w 4324233"/>
              <a:gd name="connsiteY9" fmla="*/ 0 h 4138731"/>
              <a:gd name="connsiteX0" fmla="*/ 763706 w 4324356"/>
              <a:gd name="connsiteY0" fmla="*/ 0 h 4138731"/>
              <a:gd name="connsiteX1" fmla="*/ 1401673 w 4324356"/>
              <a:gd name="connsiteY1" fmla="*/ 574434 h 4138731"/>
              <a:gd name="connsiteX2" fmla="*/ 3962699 w 4324356"/>
              <a:gd name="connsiteY2" fmla="*/ 1032218 h 4138731"/>
              <a:gd name="connsiteX3" fmla="*/ 4155865 w 4324356"/>
              <a:gd name="connsiteY3" fmla="*/ 3259401 h 4138731"/>
              <a:gd name="connsiteX4" fmla="*/ 3100177 w 4324356"/>
              <a:gd name="connsiteY4" fmla="*/ 4124957 h 4138731"/>
              <a:gd name="connsiteX5" fmla="*/ 904502 w 4324356"/>
              <a:gd name="connsiteY5" fmla="*/ 3744330 h 4138731"/>
              <a:gd name="connsiteX6" fmla="*/ 239560 w 4324356"/>
              <a:gd name="connsiteY6" fmla="*/ 3163758 h 4138731"/>
              <a:gd name="connsiteX7" fmla="*/ 1004 w 4324356"/>
              <a:gd name="connsiteY7" fmla="*/ 1528534 h 4138731"/>
              <a:gd name="connsiteX8" fmla="*/ 845636 w 4324356"/>
              <a:gd name="connsiteY8" fmla="*/ 606258 h 4138731"/>
              <a:gd name="connsiteX9" fmla="*/ 763706 w 4324356"/>
              <a:gd name="connsiteY9" fmla="*/ 0 h 4138731"/>
              <a:gd name="connsiteX0" fmla="*/ 763710 w 4324360"/>
              <a:gd name="connsiteY0" fmla="*/ 0 h 4138731"/>
              <a:gd name="connsiteX1" fmla="*/ 1401677 w 4324360"/>
              <a:gd name="connsiteY1" fmla="*/ 574434 h 4138731"/>
              <a:gd name="connsiteX2" fmla="*/ 3962703 w 4324360"/>
              <a:gd name="connsiteY2" fmla="*/ 1032218 h 4138731"/>
              <a:gd name="connsiteX3" fmla="*/ 4155869 w 4324360"/>
              <a:gd name="connsiteY3" fmla="*/ 3259401 h 4138731"/>
              <a:gd name="connsiteX4" fmla="*/ 3100181 w 4324360"/>
              <a:gd name="connsiteY4" fmla="*/ 4124957 h 4138731"/>
              <a:gd name="connsiteX5" fmla="*/ 904506 w 4324360"/>
              <a:gd name="connsiteY5" fmla="*/ 3744330 h 4138731"/>
              <a:gd name="connsiteX6" fmla="*/ 239564 w 4324360"/>
              <a:gd name="connsiteY6" fmla="*/ 3163758 h 4138731"/>
              <a:gd name="connsiteX7" fmla="*/ 1008 w 4324360"/>
              <a:gd name="connsiteY7" fmla="*/ 1528534 h 4138731"/>
              <a:gd name="connsiteX8" fmla="*/ 845640 w 4324360"/>
              <a:gd name="connsiteY8" fmla="*/ 606258 h 4138731"/>
              <a:gd name="connsiteX9" fmla="*/ 763710 w 4324360"/>
              <a:gd name="connsiteY9" fmla="*/ 0 h 4138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24360" h="4138731">
                <a:moveTo>
                  <a:pt x="763710" y="0"/>
                </a:moveTo>
                <a:cubicBezTo>
                  <a:pt x="835632" y="58905"/>
                  <a:pt x="1258100" y="357725"/>
                  <a:pt x="1401677" y="574434"/>
                </a:cubicBezTo>
                <a:cubicBezTo>
                  <a:pt x="1557398" y="585526"/>
                  <a:pt x="3503671" y="584724"/>
                  <a:pt x="3962703" y="1032218"/>
                </a:cubicBezTo>
                <a:cubicBezTo>
                  <a:pt x="4421735" y="1479712"/>
                  <a:pt x="4393755" y="2068459"/>
                  <a:pt x="4155869" y="3259401"/>
                </a:cubicBezTo>
                <a:cubicBezTo>
                  <a:pt x="4006903" y="3825365"/>
                  <a:pt x="3642075" y="4044135"/>
                  <a:pt x="3100181" y="4124957"/>
                </a:cubicBezTo>
                <a:cubicBezTo>
                  <a:pt x="2558287" y="4205779"/>
                  <a:pt x="1639845" y="3911670"/>
                  <a:pt x="904506" y="3744330"/>
                </a:cubicBezTo>
                <a:cubicBezTo>
                  <a:pt x="600271" y="3642054"/>
                  <a:pt x="464613" y="3557214"/>
                  <a:pt x="239564" y="3163758"/>
                </a:cubicBezTo>
                <a:cubicBezTo>
                  <a:pt x="75461" y="2876879"/>
                  <a:pt x="40807" y="2193725"/>
                  <a:pt x="1008" y="1528534"/>
                </a:cubicBezTo>
                <a:cubicBezTo>
                  <a:pt x="-24451" y="805482"/>
                  <a:pt x="437089" y="647961"/>
                  <a:pt x="845640" y="606258"/>
                </a:cubicBezTo>
                <a:cubicBezTo>
                  <a:pt x="845640" y="606258"/>
                  <a:pt x="854014" y="343114"/>
                  <a:pt x="763710" y="0"/>
                </a:cubicBezTo>
                <a:close/>
              </a:path>
            </a:pathLst>
          </a:custGeom>
          <a:solidFill>
            <a:schemeClr val="bg2">
              <a:lumMod val="9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Подзаголовок 2">
            <a:extLst>
              <a:ext uri="{FF2B5EF4-FFF2-40B4-BE49-F238E27FC236}">
                <a16:creationId xmlns:a16="http://schemas.microsoft.com/office/drawing/2014/main" id="{BA28488C-0FD5-E365-DFD0-A8544E4D0507}"/>
              </a:ext>
            </a:extLst>
          </p:cNvPr>
          <p:cNvSpPr>
            <a:spLocks noGrp="1"/>
          </p:cNvSpPr>
          <p:nvPr>
            <p:ph type="subTitle" idx="1"/>
          </p:nvPr>
        </p:nvSpPr>
        <p:spPr>
          <a:xfrm>
            <a:off x="5876998" y="618510"/>
            <a:ext cx="3397611" cy="1256326"/>
          </a:xfrm>
        </p:spPr>
        <p:txBody>
          <a:bodyPr>
            <a:normAutofit/>
          </a:bodyPr>
          <a:lstStyle/>
          <a:p>
            <a:pPr algn="ctr"/>
            <a:r>
              <a:rPr lang="ru-RU" sz="4000" i="1" dirty="0"/>
              <a:t>вместе</a:t>
            </a:r>
          </a:p>
        </p:txBody>
      </p:sp>
      <p:sp>
        <p:nvSpPr>
          <p:cNvPr id="17" name="Freeform: Shape 16">
            <a:extLst>
              <a:ext uri="{FF2B5EF4-FFF2-40B4-BE49-F238E27FC236}">
                <a16:creationId xmlns:a16="http://schemas.microsoft.com/office/drawing/2014/main" id="{3FCBF8AE-1318-4240-B3C3-A276ADFA5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04884" flipH="1">
            <a:off x="5612130" y="-2961"/>
            <a:ext cx="3856838" cy="2114365"/>
          </a:xfrm>
          <a:custGeom>
            <a:avLst/>
            <a:gdLst>
              <a:gd name="connsiteX0" fmla="*/ 986774 w 5065355"/>
              <a:gd name="connsiteY0" fmla="*/ 0 h 3864077"/>
              <a:gd name="connsiteX1" fmla="*/ 1598492 w 5065355"/>
              <a:gd name="connsiteY1" fmla="*/ 571743 h 3864077"/>
              <a:gd name="connsiteX2" fmla="*/ 4623587 w 5065355"/>
              <a:gd name="connsiteY2" fmla="*/ 815032 h 3864077"/>
              <a:gd name="connsiteX3" fmla="*/ 5045794 w 5065355"/>
              <a:gd name="connsiteY3" fmla="*/ 2583837 h 3864077"/>
              <a:gd name="connsiteX4" fmla="*/ 5065097 w 5065355"/>
              <a:gd name="connsiteY4" fmla="*/ 3007422 h 3864077"/>
              <a:gd name="connsiteX5" fmla="*/ 5064540 w 5065355"/>
              <a:gd name="connsiteY5" fmla="*/ 3083457 h 3864077"/>
              <a:gd name="connsiteX6" fmla="*/ 5065355 w 5065355"/>
              <a:gd name="connsiteY6" fmla="*/ 3093208 h 3864077"/>
              <a:gd name="connsiteX7" fmla="*/ 5059336 w 5065355"/>
              <a:gd name="connsiteY7" fmla="*/ 3165214 h 3864077"/>
              <a:gd name="connsiteX8" fmla="*/ 5058896 w 5065355"/>
              <a:gd name="connsiteY8" fmla="*/ 3171406 h 3864077"/>
              <a:gd name="connsiteX9" fmla="*/ 5058773 w 5065355"/>
              <a:gd name="connsiteY9" fmla="*/ 3171941 h 3864077"/>
              <a:gd name="connsiteX10" fmla="*/ 5057188 w 5065355"/>
              <a:gd name="connsiteY10" fmla="*/ 3190910 h 3864077"/>
              <a:gd name="connsiteX11" fmla="*/ 5033762 w 5065355"/>
              <a:gd name="connsiteY11" fmla="*/ 3281910 h 3864077"/>
              <a:gd name="connsiteX12" fmla="*/ 5033487 w 5065355"/>
              <a:gd name="connsiteY12" fmla="*/ 3282522 h 3864077"/>
              <a:gd name="connsiteX13" fmla="*/ 5027369 w 5065355"/>
              <a:gd name="connsiteY13" fmla="*/ 3309275 h 3864077"/>
              <a:gd name="connsiteX14" fmla="*/ 4908386 w 5065355"/>
              <a:gd name="connsiteY14" fmla="*/ 3476562 h 3864077"/>
              <a:gd name="connsiteX15" fmla="*/ 4902444 w 5065355"/>
              <a:gd name="connsiteY15" fmla="*/ 3480940 h 3864077"/>
              <a:gd name="connsiteX16" fmla="*/ 4888108 w 5065355"/>
              <a:gd name="connsiteY16" fmla="*/ 3495204 h 3864077"/>
              <a:gd name="connsiteX17" fmla="*/ 4819819 w 5065355"/>
              <a:gd name="connsiteY17" fmla="*/ 3539901 h 3864077"/>
              <a:gd name="connsiteX18" fmla="*/ 4806748 w 5065355"/>
              <a:gd name="connsiteY18" fmla="*/ 3544794 h 3864077"/>
              <a:gd name="connsiteX19" fmla="*/ 4765129 w 5065355"/>
              <a:gd name="connsiteY19" fmla="*/ 3568040 h 3864077"/>
              <a:gd name="connsiteX20" fmla="*/ 4426673 w 5065355"/>
              <a:gd name="connsiteY20" fmla="*/ 3685984 h 3864077"/>
              <a:gd name="connsiteX21" fmla="*/ 534075 w 5065355"/>
              <a:gd name="connsiteY21" fmla="*/ 3761757 h 3864077"/>
              <a:gd name="connsiteX22" fmla="*/ 451805 w 5065355"/>
              <a:gd name="connsiteY22" fmla="*/ 3738960 h 3864077"/>
              <a:gd name="connsiteX23" fmla="*/ 417467 w 5065355"/>
              <a:gd name="connsiteY23" fmla="*/ 3743134 h 3864077"/>
              <a:gd name="connsiteX24" fmla="*/ 47039 w 5065355"/>
              <a:gd name="connsiteY24" fmla="*/ 3447046 h 3864077"/>
              <a:gd name="connsiteX25" fmla="*/ 38763 w 5065355"/>
              <a:gd name="connsiteY25" fmla="*/ 3414896 h 3864077"/>
              <a:gd name="connsiteX26" fmla="*/ 28376 w 5065355"/>
              <a:gd name="connsiteY26" fmla="*/ 3388641 h 3864077"/>
              <a:gd name="connsiteX27" fmla="*/ 14642 w 5065355"/>
              <a:gd name="connsiteY27" fmla="*/ 2681940 h 3864077"/>
              <a:gd name="connsiteX28" fmla="*/ 141525 w 5065355"/>
              <a:gd name="connsiteY28" fmla="*/ 1290513 h 3864077"/>
              <a:gd name="connsiteX29" fmla="*/ 968842 w 5065355"/>
              <a:gd name="connsiteY29" fmla="*/ 590018 h 3864077"/>
              <a:gd name="connsiteX30" fmla="*/ 986774 w 5065355"/>
              <a:gd name="connsiteY30" fmla="*/ 0 h 3864077"/>
              <a:gd name="connsiteX0" fmla="*/ 986774 w 5065355"/>
              <a:gd name="connsiteY0" fmla="*/ 0 h 3852421"/>
              <a:gd name="connsiteX1" fmla="*/ 1598492 w 5065355"/>
              <a:gd name="connsiteY1" fmla="*/ 571743 h 3852421"/>
              <a:gd name="connsiteX2" fmla="*/ 4623587 w 5065355"/>
              <a:gd name="connsiteY2" fmla="*/ 815032 h 3852421"/>
              <a:gd name="connsiteX3" fmla="*/ 5045794 w 5065355"/>
              <a:gd name="connsiteY3" fmla="*/ 2583837 h 3852421"/>
              <a:gd name="connsiteX4" fmla="*/ 5065097 w 5065355"/>
              <a:gd name="connsiteY4" fmla="*/ 3007422 h 3852421"/>
              <a:gd name="connsiteX5" fmla="*/ 5064540 w 5065355"/>
              <a:gd name="connsiteY5" fmla="*/ 3083457 h 3852421"/>
              <a:gd name="connsiteX6" fmla="*/ 5065355 w 5065355"/>
              <a:gd name="connsiteY6" fmla="*/ 3093208 h 3852421"/>
              <a:gd name="connsiteX7" fmla="*/ 5059336 w 5065355"/>
              <a:gd name="connsiteY7" fmla="*/ 3165214 h 3852421"/>
              <a:gd name="connsiteX8" fmla="*/ 5058896 w 5065355"/>
              <a:gd name="connsiteY8" fmla="*/ 3171406 h 3852421"/>
              <a:gd name="connsiteX9" fmla="*/ 5058773 w 5065355"/>
              <a:gd name="connsiteY9" fmla="*/ 3171941 h 3852421"/>
              <a:gd name="connsiteX10" fmla="*/ 5057188 w 5065355"/>
              <a:gd name="connsiteY10" fmla="*/ 3190910 h 3852421"/>
              <a:gd name="connsiteX11" fmla="*/ 5033762 w 5065355"/>
              <a:gd name="connsiteY11" fmla="*/ 3281910 h 3852421"/>
              <a:gd name="connsiteX12" fmla="*/ 5033487 w 5065355"/>
              <a:gd name="connsiteY12" fmla="*/ 3282522 h 3852421"/>
              <a:gd name="connsiteX13" fmla="*/ 5027369 w 5065355"/>
              <a:gd name="connsiteY13" fmla="*/ 3309275 h 3852421"/>
              <a:gd name="connsiteX14" fmla="*/ 4908386 w 5065355"/>
              <a:gd name="connsiteY14" fmla="*/ 3476562 h 3852421"/>
              <a:gd name="connsiteX15" fmla="*/ 4902444 w 5065355"/>
              <a:gd name="connsiteY15" fmla="*/ 3480940 h 3852421"/>
              <a:gd name="connsiteX16" fmla="*/ 4888108 w 5065355"/>
              <a:gd name="connsiteY16" fmla="*/ 3495204 h 3852421"/>
              <a:gd name="connsiteX17" fmla="*/ 4819819 w 5065355"/>
              <a:gd name="connsiteY17" fmla="*/ 3539901 h 3852421"/>
              <a:gd name="connsiteX18" fmla="*/ 4806748 w 5065355"/>
              <a:gd name="connsiteY18" fmla="*/ 3544794 h 3852421"/>
              <a:gd name="connsiteX19" fmla="*/ 4765129 w 5065355"/>
              <a:gd name="connsiteY19" fmla="*/ 3568040 h 3852421"/>
              <a:gd name="connsiteX20" fmla="*/ 4426673 w 5065355"/>
              <a:gd name="connsiteY20" fmla="*/ 3685984 h 3852421"/>
              <a:gd name="connsiteX21" fmla="*/ 904564 w 5065355"/>
              <a:gd name="connsiteY21" fmla="*/ 3793288 h 3852421"/>
              <a:gd name="connsiteX22" fmla="*/ 451805 w 5065355"/>
              <a:gd name="connsiteY22" fmla="*/ 3738960 h 3852421"/>
              <a:gd name="connsiteX23" fmla="*/ 417467 w 5065355"/>
              <a:gd name="connsiteY23" fmla="*/ 3743134 h 3852421"/>
              <a:gd name="connsiteX24" fmla="*/ 47039 w 5065355"/>
              <a:gd name="connsiteY24" fmla="*/ 3447046 h 3852421"/>
              <a:gd name="connsiteX25" fmla="*/ 38763 w 5065355"/>
              <a:gd name="connsiteY25" fmla="*/ 3414896 h 3852421"/>
              <a:gd name="connsiteX26" fmla="*/ 28376 w 5065355"/>
              <a:gd name="connsiteY26" fmla="*/ 3388641 h 3852421"/>
              <a:gd name="connsiteX27" fmla="*/ 14642 w 5065355"/>
              <a:gd name="connsiteY27" fmla="*/ 2681940 h 3852421"/>
              <a:gd name="connsiteX28" fmla="*/ 141525 w 5065355"/>
              <a:gd name="connsiteY28" fmla="*/ 1290513 h 3852421"/>
              <a:gd name="connsiteX29" fmla="*/ 968842 w 5065355"/>
              <a:gd name="connsiteY29" fmla="*/ 590018 h 3852421"/>
              <a:gd name="connsiteX30" fmla="*/ 986774 w 5065355"/>
              <a:gd name="connsiteY30" fmla="*/ 0 h 3852421"/>
              <a:gd name="connsiteX0" fmla="*/ 986774 w 5065355"/>
              <a:gd name="connsiteY0" fmla="*/ 0 h 3899315"/>
              <a:gd name="connsiteX1" fmla="*/ 1598492 w 5065355"/>
              <a:gd name="connsiteY1" fmla="*/ 571743 h 3899315"/>
              <a:gd name="connsiteX2" fmla="*/ 4623587 w 5065355"/>
              <a:gd name="connsiteY2" fmla="*/ 815032 h 3899315"/>
              <a:gd name="connsiteX3" fmla="*/ 5045794 w 5065355"/>
              <a:gd name="connsiteY3" fmla="*/ 2583837 h 3899315"/>
              <a:gd name="connsiteX4" fmla="*/ 5065097 w 5065355"/>
              <a:gd name="connsiteY4" fmla="*/ 3007422 h 3899315"/>
              <a:gd name="connsiteX5" fmla="*/ 5064540 w 5065355"/>
              <a:gd name="connsiteY5" fmla="*/ 3083457 h 3899315"/>
              <a:gd name="connsiteX6" fmla="*/ 5065355 w 5065355"/>
              <a:gd name="connsiteY6" fmla="*/ 3093208 h 3899315"/>
              <a:gd name="connsiteX7" fmla="*/ 5059336 w 5065355"/>
              <a:gd name="connsiteY7" fmla="*/ 3165214 h 3899315"/>
              <a:gd name="connsiteX8" fmla="*/ 5058896 w 5065355"/>
              <a:gd name="connsiteY8" fmla="*/ 3171406 h 3899315"/>
              <a:gd name="connsiteX9" fmla="*/ 5058773 w 5065355"/>
              <a:gd name="connsiteY9" fmla="*/ 3171941 h 3899315"/>
              <a:gd name="connsiteX10" fmla="*/ 5057188 w 5065355"/>
              <a:gd name="connsiteY10" fmla="*/ 3190910 h 3899315"/>
              <a:gd name="connsiteX11" fmla="*/ 5033762 w 5065355"/>
              <a:gd name="connsiteY11" fmla="*/ 3281910 h 3899315"/>
              <a:gd name="connsiteX12" fmla="*/ 5033487 w 5065355"/>
              <a:gd name="connsiteY12" fmla="*/ 3282522 h 3899315"/>
              <a:gd name="connsiteX13" fmla="*/ 5027369 w 5065355"/>
              <a:gd name="connsiteY13" fmla="*/ 3309275 h 3899315"/>
              <a:gd name="connsiteX14" fmla="*/ 4908386 w 5065355"/>
              <a:gd name="connsiteY14" fmla="*/ 3476562 h 3899315"/>
              <a:gd name="connsiteX15" fmla="*/ 4902444 w 5065355"/>
              <a:gd name="connsiteY15" fmla="*/ 3480940 h 3899315"/>
              <a:gd name="connsiteX16" fmla="*/ 4888108 w 5065355"/>
              <a:gd name="connsiteY16" fmla="*/ 3495204 h 3899315"/>
              <a:gd name="connsiteX17" fmla="*/ 4819819 w 5065355"/>
              <a:gd name="connsiteY17" fmla="*/ 3539901 h 3899315"/>
              <a:gd name="connsiteX18" fmla="*/ 4806748 w 5065355"/>
              <a:gd name="connsiteY18" fmla="*/ 3544794 h 3899315"/>
              <a:gd name="connsiteX19" fmla="*/ 4765129 w 5065355"/>
              <a:gd name="connsiteY19" fmla="*/ 3568040 h 3899315"/>
              <a:gd name="connsiteX20" fmla="*/ 4229604 w 5065355"/>
              <a:gd name="connsiteY20" fmla="*/ 3851522 h 3899315"/>
              <a:gd name="connsiteX21" fmla="*/ 904564 w 5065355"/>
              <a:gd name="connsiteY21" fmla="*/ 3793288 h 3899315"/>
              <a:gd name="connsiteX22" fmla="*/ 451805 w 5065355"/>
              <a:gd name="connsiteY22" fmla="*/ 3738960 h 3899315"/>
              <a:gd name="connsiteX23" fmla="*/ 417467 w 5065355"/>
              <a:gd name="connsiteY23" fmla="*/ 3743134 h 3899315"/>
              <a:gd name="connsiteX24" fmla="*/ 47039 w 5065355"/>
              <a:gd name="connsiteY24" fmla="*/ 3447046 h 3899315"/>
              <a:gd name="connsiteX25" fmla="*/ 38763 w 5065355"/>
              <a:gd name="connsiteY25" fmla="*/ 3414896 h 3899315"/>
              <a:gd name="connsiteX26" fmla="*/ 28376 w 5065355"/>
              <a:gd name="connsiteY26" fmla="*/ 3388641 h 3899315"/>
              <a:gd name="connsiteX27" fmla="*/ 14642 w 5065355"/>
              <a:gd name="connsiteY27" fmla="*/ 2681940 h 3899315"/>
              <a:gd name="connsiteX28" fmla="*/ 141525 w 5065355"/>
              <a:gd name="connsiteY28" fmla="*/ 1290513 h 3899315"/>
              <a:gd name="connsiteX29" fmla="*/ 968842 w 5065355"/>
              <a:gd name="connsiteY29" fmla="*/ 590018 h 3899315"/>
              <a:gd name="connsiteX30" fmla="*/ 986774 w 5065355"/>
              <a:gd name="connsiteY30" fmla="*/ 0 h 3899315"/>
              <a:gd name="connsiteX0" fmla="*/ 986774 w 5065355"/>
              <a:gd name="connsiteY0" fmla="*/ 0 h 3899315"/>
              <a:gd name="connsiteX1" fmla="*/ 1598492 w 5065355"/>
              <a:gd name="connsiteY1" fmla="*/ 571743 h 3899315"/>
              <a:gd name="connsiteX2" fmla="*/ 4623587 w 5065355"/>
              <a:gd name="connsiteY2" fmla="*/ 815032 h 3899315"/>
              <a:gd name="connsiteX3" fmla="*/ 5045794 w 5065355"/>
              <a:gd name="connsiteY3" fmla="*/ 2583837 h 3899315"/>
              <a:gd name="connsiteX4" fmla="*/ 5065097 w 5065355"/>
              <a:gd name="connsiteY4" fmla="*/ 3007422 h 3899315"/>
              <a:gd name="connsiteX5" fmla="*/ 5064540 w 5065355"/>
              <a:gd name="connsiteY5" fmla="*/ 3083457 h 3899315"/>
              <a:gd name="connsiteX6" fmla="*/ 5065355 w 5065355"/>
              <a:gd name="connsiteY6" fmla="*/ 3093208 h 3899315"/>
              <a:gd name="connsiteX7" fmla="*/ 5059336 w 5065355"/>
              <a:gd name="connsiteY7" fmla="*/ 3165214 h 3899315"/>
              <a:gd name="connsiteX8" fmla="*/ 5058896 w 5065355"/>
              <a:gd name="connsiteY8" fmla="*/ 3171406 h 3899315"/>
              <a:gd name="connsiteX9" fmla="*/ 5058773 w 5065355"/>
              <a:gd name="connsiteY9" fmla="*/ 3171941 h 3899315"/>
              <a:gd name="connsiteX10" fmla="*/ 5057188 w 5065355"/>
              <a:gd name="connsiteY10" fmla="*/ 3190910 h 3899315"/>
              <a:gd name="connsiteX11" fmla="*/ 5033762 w 5065355"/>
              <a:gd name="connsiteY11" fmla="*/ 3281910 h 3899315"/>
              <a:gd name="connsiteX12" fmla="*/ 5033487 w 5065355"/>
              <a:gd name="connsiteY12" fmla="*/ 3282522 h 3899315"/>
              <a:gd name="connsiteX13" fmla="*/ 5027369 w 5065355"/>
              <a:gd name="connsiteY13" fmla="*/ 3309275 h 3899315"/>
              <a:gd name="connsiteX14" fmla="*/ 4908386 w 5065355"/>
              <a:gd name="connsiteY14" fmla="*/ 3476562 h 3899315"/>
              <a:gd name="connsiteX15" fmla="*/ 4902444 w 5065355"/>
              <a:gd name="connsiteY15" fmla="*/ 3480940 h 3899315"/>
              <a:gd name="connsiteX16" fmla="*/ 4888108 w 5065355"/>
              <a:gd name="connsiteY16" fmla="*/ 3495204 h 3899315"/>
              <a:gd name="connsiteX17" fmla="*/ 4819819 w 5065355"/>
              <a:gd name="connsiteY17" fmla="*/ 3539901 h 3899315"/>
              <a:gd name="connsiteX18" fmla="*/ 4806748 w 5065355"/>
              <a:gd name="connsiteY18" fmla="*/ 3544794 h 3899315"/>
              <a:gd name="connsiteX19" fmla="*/ 4765129 w 5065355"/>
              <a:gd name="connsiteY19" fmla="*/ 3568040 h 3899315"/>
              <a:gd name="connsiteX20" fmla="*/ 4229604 w 5065355"/>
              <a:gd name="connsiteY20" fmla="*/ 3851522 h 3899315"/>
              <a:gd name="connsiteX21" fmla="*/ 904564 w 5065355"/>
              <a:gd name="connsiteY21" fmla="*/ 3793288 h 3899315"/>
              <a:gd name="connsiteX22" fmla="*/ 451805 w 5065355"/>
              <a:gd name="connsiteY22" fmla="*/ 3738960 h 3899315"/>
              <a:gd name="connsiteX23" fmla="*/ 417467 w 5065355"/>
              <a:gd name="connsiteY23" fmla="*/ 3743134 h 3899315"/>
              <a:gd name="connsiteX24" fmla="*/ 47039 w 5065355"/>
              <a:gd name="connsiteY24" fmla="*/ 3447046 h 3899315"/>
              <a:gd name="connsiteX25" fmla="*/ 38763 w 5065355"/>
              <a:gd name="connsiteY25" fmla="*/ 3414896 h 3899315"/>
              <a:gd name="connsiteX26" fmla="*/ 28376 w 5065355"/>
              <a:gd name="connsiteY26" fmla="*/ 3388641 h 3899315"/>
              <a:gd name="connsiteX27" fmla="*/ 14642 w 5065355"/>
              <a:gd name="connsiteY27" fmla="*/ 2681940 h 3899315"/>
              <a:gd name="connsiteX28" fmla="*/ 141525 w 5065355"/>
              <a:gd name="connsiteY28" fmla="*/ 1290513 h 3899315"/>
              <a:gd name="connsiteX29" fmla="*/ 968842 w 5065355"/>
              <a:gd name="connsiteY29" fmla="*/ 590018 h 3899315"/>
              <a:gd name="connsiteX30" fmla="*/ 986774 w 5065355"/>
              <a:gd name="connsiteY30" fmla="*/ 0 h 3899315"/>
              <a:gd name="connsiteX0" fmla="*/ 986774 w 5065355"/>
              <a:gd name="connsiteY0" fmla="*/ 0 h 3899315"/>
              <a:gd name="connsiteX1" fmla="*/ 1598492 w 5065355"/>
              <a:gd name="connsiteY1" fmla="*/ 571743 h 3899315"/>
              <a:gd name="connsiteX2" fmla="*/ 4623587 w 5065355"/>
              <a:gd name="connsiteY2" fmla="*/ 815032 h 3899315"/>
              <a:gd name="connsiteX3" fmla="*/ 5045794 w 5065355"/>
              <a:gd name="connsiteY3" fmla="*/ 2583837 h 3899315"/>
              <a:gd name="connsiteX4" fmla="*/ 5065097 w 5065355"/>
              <a:gd name="connsiteY4" fmla="*/ 3007422 h 3899315"/>
              <a:gd name="connsiteX5" fmla="*/ 5064540 w 5065355"/>
              <a:gd name="connsiteY5" fmla="*/ 3083457 h 3899315"/>
              <a:gd name="connsiteX6" fmla="*/ 5065355 w 5065355"/>
              <a:gd name="connsiteY6" fmla="*/ 3093208 h 3899315"/>
              <a:gd name="connsiteX7" fmla="*/ 5059336 w 5065355"/>
              <a:gd name="connsiteY7" fmla="*/ 3165214 h 3899315"/>
              <a:gd name="connsiteX8" fmla="*/ 5058896 w 5065355"/>
              <a:gd name="connsiteY8" fmla="*/ 3171406 h 3899315"/>
              <a:gd name="connsiteX9" fmla="*/ 5058773 w 5065355"/>
              <a:gd name="connsiteY9" fmla="*/ 3171941 h 3899315"/>
              <a:gd name="connsiteX10" fmla="*/ 5057188 w 5065355"/>
              <a:gd name="connsiteY10" fmla="*/ 3190910 h 3899315"/>
              <a:gd name="connsiteX11" fmla="*/ 5033762 w 5065355"/>
              <a:gd name="connsiteY11" fmla="*/ 3281910 h 3899315"/>
              <a:gd name="connsiteX12" fmla="*/ 5033487 w 5065355"/>
              <a:gd name="connsiteY12" fmla="*/ 3282522 h 3899315"/>
              <a:gd name="connsiteX13" fmla="*/ 5027369 w 5065355"/>
              <a:gd name="connsiteY13" fmla="*/ 3309275 h 3899315"/>
              <a:gd name="connsiteX14" fmla="*/ 4908386 w 5065355"/>
              <a:gd name="connsiteY14" fmla="*/ 3476562 h 3899315"/>
              <a:gd name="connsiteX15" fmla="*/ 4902444 w 5065355"/>
              <a:gd name="connsiteY15" fmla="*/ 3480940 h 3899315"/>
              <a:gd name="connsiteX16" fmla="*/ 4888108 w 5065355"/>
              <a:gd name="connsiteY16" fmla="*/ 3495204 h 3899315"/>
              <a:gd name="connsiteX17" fmla="*/ 4819819 w 5065355"/>
              <a:gd name="connsiteY17" fmla="*/ 3539901 h 3899315"/>
              <a:gd name="connsiteX18" fmla="*/ 4806748 w 5065355"/>
              <a:gd name="connsiteY18" fmla="*/ 3544794 h 3899315"/>
              <a:gd name="connsiteX19" fmla="*/ 4229604 w 5065355"/>
              <a:gd name="connsiteY19" fmla="*/ 3851522 h 3899315"/>
              <a:gd name="connsiteX20" fmla="*/ 904564 w 5065355"/>
              <a:gd name="connsiteY20" fmla="*/ 3793288 h 3899315"/>
              <a:gd name="connsiteX21" fmla="*/ 451805 w 5065355"/>
              <a:gd name="connsiteY21" fmla="*/ 3738960 h 3899315"/>
              <a:gd name="connsiteX22" fmla="*/ 417467 w 5065355"/>
              <a:gd name="connsiteY22" fmla="*/ 3743134 h 3899315"/>
              <a:gd name="connsiteX23" fmla="*/ 47039 w 5065355"/>
              <a:gd name="connsiteY23" fmla="*/ 3447046 h 3899315"/>
              <a:gd name="connsiteX24" fmla="*/ 38763 w 5065355"/>
              <a:gd name="connsiteY24" fmla="*/ 3414896 h 3899315"/>
              <a:gd name="connsiteX25" fmla="*/ 28376 w 5065355"/>
              <a:gd name="connsiteY25" fmla="*/ 3388641 h 3899315"/>
              <a:gd name="connsiteX26" fmla="*/ 14642 w 5065355"/>
              <a:gd name="connsiteY26" fmla="*/ 2681940 h 3899315"/>
              <a:gd name="connsiteX27" fmla="*/ 141525 w 5065355"/>
              <a:gd name="connsiteY27" fmla="*/ 1290513 h 3899315"/>
              <a:gd name="connsiteX28" fmla="*/ 968842 w 5065355"/>
              <a:gd name="connsiteY28" fmla="*/ 590018 h 3899315"/>
              <a:gd name="connsiteX29" fmla="*/ 986774 w 5065355"/>
              <a:gd name="connsiteY29" fmla="*/ 0 h 3899315"/>
              <a:gd name="connsiteX0" fmla="*/ 986774 w 5065355"/>
              <a:gd name="connsiteY0" fmla="*/ 0 h 3885853"/>
              <a:gd name="connsiteX1" fmla="*/ 1598492 w 5065355"/>
              <a:gd name="connsiteY1" fmla="*/ 571743 h 3885853"/>
              <a:gd name="connsiteX2" fmla="*/ 4623587 w 5065355"/>
              <a:gd name="connsiteY2" fmla="*/ 815032 h 3885853"/>
              <a:gd name="connsiteX3" fmla="*/ 5045794 w 5065355"/>
              <a:gd name="connsiteY3" fmla="*/ 2583837 h 3885853"/>
              <a:gd name="connsiteX4" fmla="*/ 5065097 w 5065355"/>
              <a:gd name="connsiteY4" fmla="*/ 3007422 h 3885853"/>
              <a:gd name="connsiteX5" fmla="*/ 5064540 w 5065355"/>
              <a:gd name="connsiteY5" fmla="*/ 3083457 h 3885853"/>
              <a:gd name="connsiteX6" fmla="*/ 5065355 w 5065355"/>
              <a:gd name="connsiteY6" fmla="*/ 3093208 h 3885853"/>
              <a:gd name="connsiteX7" fmla="*/ 5059336 w 5065355"/>
              <a:gd name="connsiteY7" fmla="*/ 3165214 h 3885853"/>
              <a:gd name="connsiteX8" fmla="*/ 5058896 w 5065355"/>
              <a:gd name="connsiteY8" fmla="*/ 3171406 h 3885853"/>
              <a:gd name="connsiteX9" fmla="*/ 5058773 w 5065355"/>
              <a:gd name="connsiteY9" fmla="*/ 3171941 h 3885853"/>
              <a:gd name="connsiteX10" fmla="*/ 5057188 w 5065355"/>
              <a:gd name="connsiteY10" fmla="*/ 3190910 h 3885853"/>
              <a:gd name="connsiteX11" fmla="*/ 5033762 w 5065355"/>
              <a:gd name="connsiteY11" fmla="*/ 3281910 h 3885853"/>
              <a:gd name="connsiteX12" fmla="*/ 5033487 w 5065355"/>
              <a:gd name="connsiteY12" fmla="*/ 3282522 h 3885853"/>
              <a:gd name="connsiteX13" fmla="*/ 5027369 w 5065355"/>
              <a:gd name="connsiteY13" fmla="*/ 3309275 h 3885853"/>
              <a:gd name="connsiteX14" fmla="*/ 4908386 w 5065355"/>
              <a:gd name="connsiteY14" fmla="*/ 3476562 h 3885853"/>
              <a:gd name="connsiteX15" fmla="*/ 4902444 w 5065355"/>
              <a:gd name="connsiteY15" fmla="*/ 3480940 h 3885853"/>
              <a:gd name="connsiteX16" fmla="*/ 4888108 w 5065355"/>
              <a:gd name="connsiteY16" fmla="*/ 3495204 h 3885853"/>
              <a:gd name="connsiteX17" fmla="*/ 4819819 w 5065355"/>
              <a:gd name="connsiteY17" fmla="*/ 3539901 h 3885853"/>
              <a:gd name="connsiteX18" fmla="*/ 4735804 w 5065355"/>
              <a:gd name="connsiteY18" fmla="*/ 3804925 h 3885853"/>
              <a:gd name="connsiteX19" fmla="*/ 4229604 w 5065355"/>
              <a:gd name="connsiteY19" fmla="*/ 3851522 h 3885853"/>
              <a:gd name="connsiteX20" fmla="*/ 904564 w 5065355"/>
              <a:gd name="connsiteY20" fmla="*/ 3793288 h 3885853"/>
              <a:gd name="connsiteX21" fmla="*/ 451805 w 5065355"/>
              <a:gd name="connsiteY21" fmla="*/ 3738960 h 3885853"/>
              <a:gd name="connsiteX22" fmla="*/ 417467 w 5065355"/>
              <a:gd name="connsiteY22" fmla="*/ 3743134 h 3885853"/>
              <a:gd name="connsiteX23" fmla="*/ 47039 w 5065355"/>
              <a:gd name="connsiteY23" fmla="*/ 3447046 h 3885853"/>
              <a:gd name="connsiteX24" fmla="*/ 38763 w 5065355"/>
              <a:gd name="connsiteY24" fmla="*/ 3414896 h 3885853"/>
              <a:gd name="connsiteX25" fmla="*/ 28376 w 5065355"/>
              <a:gd name="connsiteY25" fmla="*/ 3388641 h 3885853"/>
              <a:gd name="connsiteX26" fmla="*/ 14642 w 5065355"/>
              <a:gd name="connsiteY26" fmla="*/ 2681940 h 3885853"/>
              <a:gd name="connsiteX27" fmla="*/ 141525 w 5065355"/>
              <a:gd name="connsiteY27" fmla="*/ 1290513 h 3885853"/>
              <a:gd name="connsiteX28" fmla="*/ 968842 w 5065355"/>
              <a:gd name="connsiteY28" fmla="*/ 590018 h 3885853"/>
              <a:gd name="connsiteX29" fmla="*/ 986774 w 5065355"/>
              <a:gd name="connsiteY29" fmla="*/ 0 h 3885853"/>
              <a:gd name="connsiteX0" fmla="*/ 986774 w 5065355"/>
              <a:gd name="connsiteY0" fmla="*/ 0 h 3885853"/>
              <a:gd name="connsiteX1" fmla="*/ 1598492 w 5065355"/>
              <a:gd name="connsiteY1" fmla="*/ 571743 h 3885853"/>
              <a:gd name="connsiteX2" fmla="*/ 4623587 w 5065355"/>
              <a:gd name="connsiteY2" fmla="*/ 815032 h 3885853"/>
              <a:gd name="connsiteX3" fmla="*/ 5045794 w 5065355"/>
              <a:gd name="connsiteY3" fmla="*/ 2583837 h 3885853"/>
              <a:gd name="connsiteX4" fmla="*/ 5065097 w 5065355"/>
              <a:gd name="connsiteY4" fmla="*/ 3007422 h 3885853"/>
              <a:gd name="connsiteX5" fmla="*/ 5064540 w 5065355"/>
              <a:gd name="connsiteY5" fmla="*/ 3083457 h 3885853"/>
              <a:gd name="connsiteX6" fmla="*/ 5065355 w 5065355"/>
              <a:gd name="connsiteY6" fmla="*/ 3093208 h 3885853"/>
              <a:gd name="connsiteX7" fmla="*/ 5059336 w 5065355"/>
              <a:gd name="connsiteY7" fmla="*/ 3165214 h 3885853"/>
              <a:gd name="connsiteX8" fmla="*/ 5058896 w 5065355"/>
              <a:gd name="connsiteY8" fmla="*/ 3171406 h 3885853"/>
              <a:gd name="connsiteX9" fmla="*/ 5058773 w 5065355"/>
              <a:gd name="connsiteY9" fmla="*/ 3171941 h 3885853"/>
              <a:gd name="connsiteX10" fmla="*/ 5057188 w 5065355"/>
              <a:gd name="connsiteY10" fmla="*/ 3190910 h 3885853"/>
              <a:gd name="connsiteX11" fmla="*/ 5033762 w 5065355"/>
              <a:gd name="connsiteY11" fmla="*/ 3281910 h 3885853"/>
              <a:gd name="connsiteX12" fmla="*/ 5033487 w 5065355"/>
              <a:gd name="connsiteY12" fmla="*/ 3282522 h 3885853"/>
              <a:gd name="connsiteX13" fmla="*/ 5027369 w 5065355"/>
              <a:gd name="connsiteY13" fmla="*/ 3309275 h 3885853"/>
              <a:gd name="connsiteX14" fmla="*/ 4908386 w 5065355"/>
              <a:gd name="connsiteY14" fmla="*/ 3476562 h 3885853"/>
              <a:gd name="connsiteX15" fmla="*/ 4902444 w 5065355"/>
              <a:gd name="connsiteY15" fmla="*/ 3480940 h 3885853"/>
              <a:gd name="connsiteX16" fmla="*/ 4819819 w 5065355"/>
              <a:gd name="connsiteY16" fmla="*/ 3539901 h 3885853"/>
              <a:gd name="connsiteX17" fmla="*/ 4735804 w 5065355"/>
              <a:gd name="connsiteY17" fmla="*/ 3804925 h 3885853"/>
              <a:gd name="connsiteX18" fmla="*/ 4229604 w 5065355"/>
              <a:gd name="connsiteY18" fmla="*/ 3851522 h 3885853"/>
              <a:gd name="connsiteX19" fmla="*/ 904564 w 5065355"/>
              <a:gd name="connsiteY19" fmla="*/ 3793288 h 3885853"/>
              <a:gd name="connsiteX20" fmla="*/ 451805 w 5065355"/>
              <a:gd name="connsiteY20" fmla="*/ 3738960 h 3885853"/>
              <a:gd name="connsiteX21" fmla="*/ 417467 w 5065355"/>
              <a:gd name="connsiteY21" fmla="*/ 3743134 h 3885853"/>
              <a:gd name="connsiteX22" fmla="*/ 47039 w 5065355"/>
              <a:gd name="connsiteY22" fmla="*/ 3447046 h 3885853"/>
              <a:gd name="connsiteX23" fmla="*/ 38763 w 5065355"/>
              <a:gd name="connsiteY23" fmla="*/ 3414896 h 3885853"/>
              <a:gd name="connsiteX24" fmla="*/ 28376 w 5065355"/>
              <a:gd name="connsiteY24" fmla="*/ 3388641 h 3885853"/>
              <a:gd name="connsiteX25" fmla="*/ 14642 w 5065355"/>
              <a:gd name="connsiteY25" fmla="*/ 2681940 h 3885853"/>
              <a:gd name="connsiteX26" fmla="*/ 141525 w 5065355"/>
              <a:gd name="connsiteY26" fmla="*/ 1290513 h 3885853"/>
              <a:gd name="connsiteX27" fmla="*/ 968842 w 5065355"/>
              <a:gd name="connsiteY27" fmla="*/ 590018 h 3885853"/>
              <a:gd name="connsiteX28" fmla="*/ 986774 w 5065355"/>
              <a:gd name="connsiteY28" fmla="*/ 0 h 3885853"/>
              <a:gd name="connsiteX0" fmla="*/ 986774 w 5065355"/>
              <a:gd name="connsiteY0" fmla="*/ 0 h 3885853"/>
              <a:gd name="connsiteX1" fmla="*/ 1598492 w 5065355"/>
              <a:gd name="connsiteY1" fmla="*/ 571743 h 3885853"/>
              <a:gd name="connsiteX2" fmla="*/ 4623587 w 5065355"/>
              <a:gd name="connsiteY2" fmla="*/ 815032 h 3885853"/>
              <a:gd name="connsiteX3" fmla="*/ 5045794 w 5065355"/>
              <a:gd name="connsiteY3" fmla="*/ 2583837 h 3885853"/>
              <a:gd name="connsiteX4" fmla="*/ 5065097 w 5065355"/>
              <a:gd name="connsiteY4" fmla="*/ 3007422 h 3885853"/>
              <a:gd name="connsiteX5" fmla="*/ 5064540 w 5065355"/>
              <a:gd name="connsiteY5" fmla="*/ 3083457 h 3885853"/>
              <a:gd name="connsiteX6" fmla="*/ 5065355 w 5065355"/>
              <a:gd name="connsiteY6" fmla="*/ 3093208 h 3885853"/>
              <a:gd name="connsiteX7" fmla="*/ 5059336 w 5065355"/>
              <a:gd name="connsiteY7" fmla="*/ 3165214 h 3885853"/>
              <a:gd name="connsiteX8" fmla="*/ 5058896 w 5065355"/>
              <a:gd name="connsiteY8" fmla="*/ 3171406 h 3885853"/>
              <a:gd name="connsiteX9" fmla="*/ 5058773 w 5065355"/>
              <a:gd name="connsiteY9" fmla="*/ 3171941 h 3885853"/>
              <a:gd name="connsiteX10" fmla="*/ 5057188 w 5065355"/>
              <a:gd name="connsiteY10" fmla="*/ 3190910 h 3885853"/>
              <a:gd name="connsiteX11" fmla="*/ 5033762 w 5065355"/>
              <a:gd name="connsiteY11" fmla="*/ 3281910 h 3885853"/>
              <a:gd name="connsiteX12" fmla="*/ 5033487 w 5065355"/>
              <a:gd name="connsiteY12" fmla="*/ 3282522 h 3885853"/>
              <a:gd name="connsiteX13" fmla="*/ 4908386 w 5065355"/>
              <a:gd name="connsiteY13" fmla="*/ 3476562 h 3885853"/>
              <a:gd name="connsiteX14" fmla="*/ 4902444 w 5065355"/>
              <a:gd name="connsiteY14" fmla="*/ 3480940 h 3885853"/>
              <a:gd name="connsiteX15" fmla="*/ 4819819 w 5065355"/>
              <a:gd name="connsiteY15" fmla="*/ 3539901 h 3885853"/>
              <a:gd name="connsiteX16" fmla="*/ 4735804 w 5065355"/>
              <a:gd name="connsiteY16" fmla="*/ 3804925 h 3885853"/>
              <a:gd name="connsiteX17" fmla="*/ 4229604 w 5065355"/>
              <a:gd name="connsiteY17" fmla="*/ 3851522 h 3885853"/>
              <a:gd name="connsiteX18" fmla="*/ 904564 w 5065355"/>
              <a:gd name="connsiteY18" fmla="*/ 3793288 h 3885853"/>
              <a:gd name="connsiteX19" fmla="*/ 451805 w 5065355"/>
              <a:gd name="connsiteY19" fmla="*/ 3738960 h 3885853"/>
              <a:gd name="connsiteX20" fmla="*/ 417467 w 5065355"/>
              <a:gd name="connsiteY20" fmla="*/ 3743134 h 3885853"/>
              <a:gd name="connsiteX21" fmla="*/ 47039 w 5065355"/>
              <a:gd name="connsiteY21" fmla="*/ 3447046 h 3885853"/>
              <a:gd name="connsiteX22" fmla="*/ 38763 w 5065355"/>
              <a:gd name="connsiteY22" fmla="*/ 3414896 h 3885853"/>
              <a:gd name="connsiteX23" fmla="*/ 28376 w 5065355"/>
              <a:gd name="connsiteY23" fmla="*/ 3388641 h 3885853"/>
              <a:gd name="connsiteX24" fmla="*/ 14642 w 5065355"/>
              <a:gd name="connsiteY24" fmla="*/ 2681940 h 3885853"/>
              <a:gd name="connsiteX25" fmla="*/ 141525 w 5065355"/>
              <a:gd name="connsiteY25" fmla="*/ 1290513 h 3885853"/>
              <a:gd name="connsiteX26" fmla="*/ 968842 w 5065355"/>
              <a:gd name="connsiteY26" fmla="*/ 590018 h 3885853"/>
              <a:gd name="connsiteX27" fmla="*/ 986774 w 5065355"/>
              <a:gd name="connsiteY27" fmla="*/ 0 h 3885853"/>
              <a:gd name="connsiteX0" fmla="*/ 986774 w 5065355"/>
              <a:gd name="connsiteY0" fmla="*/ 0 h 3885853"/>
              <a:gd name="connsiteX1" fmla="*/ 1598492 w 5065355"/>
              <a:gd name="connsiteY1" fmla="*/ 571743 h 3885853"/>
              <a:gd name="connsiteX2" fmla="*/ 4623587 w 5065355"/>
              <a:gd name="connsiteY2" fmla="*/ 815032 h 3885853"/>
              <a:gd name="connsiteX3" fmla="*/ 5045794 w 5065355"/>
              <a:gd name="connsiteY3" fmla="*/ 2583837 h 3885853"/>
              <a:gd name="connsiteX4" fmla="*/ 5065097 w 5065355"/>
              <a:gd name="connsiteY4" fmla="*/ 3007422 h 3885853"/>
              <a:gd name="connsiteX5" fmla="*/ 5064540 w 5065355"/>
              <a:gd name="connsiteY5" fmla="*/ 3083457 h 3885853"/>
              <a:gd name="connsiteX6" fmla="*/ 5065355 w 5065355"/>
              <a:gd name="connsiteY6" fmla="*/ 3093208 h 3885853"/>
              <a:gd name="connsiteX7" fmla="*/ 5059336 w 5065355"/>
              <a:gd name="connsiteY7" fmla="*/ 3165214 h 3885853"/>
              <a:gd name="connsiteX8" fmla="*/ 5058896 w 5065355"/>
              <a:gd name="connsiteY8" fmla="*/ 3171406 h 3885853"/>
              <a:gd name="connsiteX9" fmla="*/ 5058773 w 5065355"/>
              <a:gd name="connsiteY9" fmla="*/ 3171941 h 3885853"/>
              <a:gd name="connsiteX10" fmla="*/ 5057188 w 5065355"/>
              <a:gd name="connsiteY10" fmla="*/ 3190910 h 3885853"/>
              <a:gd name="connsiteX11" fmla="*/ 5033762 w 5065355"/>
              <a:gd name="connsiteY11" fmla="*/ 3281910 h 3885853"/>
              <a:gd name="connsiteX12" fmla="*/ 4908386 w 5065355"/>
              <a:gd name="connsiteY12" fmla="*/ 3476562 h 3885853"/>
              <a:gd name="connsiteX13" fmla="*/ 4902444 w 5065355"/>
              <a:gd name="connsiteY13" fmla="*/ 3480940 h 3885853"/>
              <a:gd name="connsiteX14" fmla="*/ 4819819 w 5065355"/>
              <a:gd name="connsiteY14" fmla="*/ 3539901 h 3885853"/>
              <a:gd name="connsiteX15" fmla="*/ 4735804 w 5065355"/>
              <a:gd name="connsiteY15" fmla="*/ 3804925 h 3885853"/>
              <a:gd name="connsiteX16" fmla="*/ 4229604 w 5065355"/>
              <a:gd name="connsiteY16" fmla="*/ 3851522 h 3885853"/>
              <a:gd name="connsiteX17" fmla="*/ 904564 w 5065355"/>
              <a:gd name="connsiteY17" fmla="*/ 3793288 h 3885853"/>
              <a:gd name="connsiteX18" fmla="*/ 451805 w 5065355"/>
              <a:gd name="connsiteY18" fmla="*/ 3738960 h 3885853"/>
              <a:gd name="connsiteX19" fmla="*/ 417467 w 5065355"/>
              <a:gd name="connsiteY19" fmla="*/ 3743134 h 3885853"/>
              <a:gd name="connsiteX20" fmla="*/ 47039 w 5065355"/>
              <a:gd name="connsiteY20" fmla="*/ 3447046 h 3885853"/>
              <a:gd name="connsiteX21" fmla="*/ 38763 w 5065355"/>
              <a:gd name="connsiteY21" fmla="*/ 3414896 h 3885853"/>
              <a:gd name="connsiteX22" fmla="*/ 28376 w 5065355"/>
              <a:gd name="connsiteY22" fmla="*/ 3388641 h 3885853"/>
              <a:gd name="connsiteX23" fmla="*/ 14642 w 5065355"/>
              <a:gd name="connsiteY23" fmla="*/ 2681940 h 3885853"/>
              <a:gd name="connsiteX24" fmla="*/ 141525 w 5065355"/>
              <a:gd name="connsiteY24" fmla="*/ 1290513 h 3885853"/>
              <a:gd name="connsiteX25" fmla="*/ 968842 w 5065355"/>
              <a:gd name="connsiteY25" fmla="*/ 590018 h 3885853"/>
              <a:gd name="connsiteX26" fmla="*/ 986774 w 5065355"/>
              <a:gd name="connsiteY26" fmla="*/ 0 h 3885853"/>
              <a:gd name="connsiteX0" fmla="*/ 986774 w 5065097"/>
              <a:gd name="connsiteY0" fmla="*/ 0 h 3885853"/>
              <a:gd name="connsiteX1" fmla="*/ 1598492 w 5065097"/>
              <a:gd name="connsiteY1" fmla="*/ 571743 h 3885853"/>
              <a:gd name="connsiteX2" fmla="*/ 4623587 w 5065097"/>
              <a:gd name="connsiteY2" fmla="*/ 815032 h 3885853"/>
              <a:gd name="connsiteX3" fmla="*/ 5045794 w 5065097"/>
              <a:gd name="connsiteY3" fmla="*/ 2583837 h 3885853"/>
              <a:gd name="connsiteX4" fmla="*/ 5065097 w 5065097"/>
              <a:gd name="connsiteY4" fmla="*/ 3007422 h 3885853"/>
              <a:gd name="connsiteX5" fmla="*/ 5064540 w 5065097"/>
              <a:gd name="connsiteY5" fmla="*/ 3083457 h 3885853"/>
              <a:gd name="connsiteX6" fmla="*/ 5059336 w 5065097"/>
              <a:gd name="connsiteY6" fmla="*/ 3165214 h 3885853"/>
              <a:gd name="connsiteX7" fmla="*/ 5058896 w 5065097"/>
              <a:gd name="connsiteY7" fmla="*/ 3171406 h 3885853"/>
              <a:gd name="connsiteX8" fmla="*/ 5058773 w 5065097"/>
              <a:gd name="connsiteY8" fmla="*/ 3171941 h 3885853"/>
              <a:gd name="connsiteX9" fmla="*/ 5057188 w 5065097"/>
              <a:gd name="connsiteY9" fmla="*/ 3190910 h 3885853"/>
              <a:gd name="connsiteX10" fmla="*/ 5033762 w 5065097"/>
              <a:gd name="connsiteY10" fmla="*/ 3281910 h 3885853"/>
              <a:gd name="connsiteX11" fmla="*/ 4908386 w 5065097"/>
              <a:gd name="connsiteY11" fmla="*/ 3476562 h 3885853"/>
              <a:gd name="connsiteX12" fmla="*/ 4902444 w 5065097"/>
              <a:gd name="connsiteY12" fmla="*/ 3480940 h 3885853"/>
              <a:gd name="connsiteX13" fmla="*/ 4819819 w 5065097"/>
              <a:gd name="connsiteY13" fmla="*/ 3539901 h 3885853"/>
              <a:gd name="connsiteX14" fmla="*/ 4735804 w 5065097"/>
              <a:gd name="connsiteY14" fmla="*/ 3804925 h 3885853"/>
              <a:gd name="connsiteX15" fmla="*/ 4229604 w 5065097"/>
              <a:gd name="connsiteY15" fmla="*/ 3851522 h 3885853"/>
              <a:gd name="connsiteX16" fmla="*/ 904564 w 5065097"/>
              <a:gd name="connsiteY16" fmla="*/ 3793288 h 3885853"/>
              <a:gd name="connsiteX17" fmla="*/ 451805 w 5065097"/>
              <a:gd name="connsiteY17" fmla="*/ 3738960 h 3885853"/>
              <a:gd name="connsiteX18" fmla="*/ 417467 w 5065097"/>
              <a:gd name="connsiteY18" fmla="*/ 3743134 h 3885853"/>
              <a:gd name="connsiteX19" fmla="*/ 47039 w 5065097"/>
              <a:gd name="connsiteY19" fmla="*/ 3447046 h 3885853"/>
              <a:gd name="connsiteX20" fmla="*/ 38763 w 5065097"/>
              <a:gd name="connsiteY20" fmla="*/ 3414896 h 3885853"/>
              <a:gd name="connsiteX21" fmla="*/ 28376 w 5065097"/>
              <a:gd name="connsiteY21" fmla="*/ 3388641 h 3885853"/>
              <a:gd name="connsiteX22" fmla="*/ 14642 w 5065097"/>
              <a:gd name="connsiteY22" fmla="*/ 2681940 h 3885853"/>
              <a:gd name="connsiteX23" fmla="*/ 141525 w 5065097"/>
              <a:gd name="connsiteY23" fmla="*/ 1290513 h 3885853"/>
              <a:gd name="connsiteX24" fmla="*/ 968842 w 5065097"/>
              <a:gd name="connsiteY24" fmla="*/ 590018 h 3885853"/>
              <a:gd name="connsiteX25" fmla="*/ 986774 w 5065097"/>
              <a:gd name="connsiteY25" fmla="*/ 0 h 3885853"/>
              <a:gd name="connsiteX0" fmla="*/ 986774 w 5065097"/>
              <a:gd name="connsiteY0" fmla="*/ 0 h 3885853"/>
              <a:gd name="connsiteX1" fmla="*/ 1598492 w 5065097"/>
              <a:gd name="connsiteY1" fmla="*/ 571743 h 3885853"/>
              <a:gd name="connsiteX2" fmla="*/ 4623587 w 5065097"/>
              <a:gd name="connsiteY2" fmla="*/ 815032 h 3885853"/>
              <a:gd name="connsiteX3" fmla="*/ 5045794 w 5065097"/>
              <a:gd name="connsiteY3" fmla="*/ 2583837 h 3885853"/>
              <a:gd name="connsiteX4" fmla="*/ 5065097 w 5065097"/>
              <a:gd name="connsiteY4" fmla="*/ 3007422 h 3885853"/>
              <a:gd name="connsiteX5" fmla="*/ 5064540 w 5065097"/>
              <a:gd name="connsiteY5" fmla="*/ 3083457 h 3885853"/>
              <a:gd name="connsiteX6" fmla="*/ 5059336 w 5065097"/>
              <a:gd name="connsiteY6" fmla="*/ 3165214 h 3885853"/>
              <a:gd name="connsiteX7" fmla="*/ 5058896 w 5065097"/>
              <a:gd name="connsiteY7" fmla="*/ 3171406 h 3885853"/>
              <a:gd name="connsiteX8" fmla="*/ 5058773 w 5065097"/>
              <a:gd name="connsiteY8" fmla="*/ 3171941 h 3885853"/>
              <a:gd name="connsiteX9" fmla="*/ 5033762 w 5065097"/>
              <a:gd name="connsiteY9" fmla="*/ 3281910 h 3885853"/>
              <a:gd name="connsiteX10" fmla="*/ 4908386 w 5065097"/>
              <a:gd name="connsiteY10" fmla="*/ 3476562 h 3885853"/>
              <a:gd name="connsiteX11" fmla="*/ 4902444 w 5065097"/>
              <a:gd name="connsiteY11" fmla="*/ 3480940 h 3885853"/>
              <a:gd name="connsiteX12" fmla="*/ 4819819 w 5065097"/>
              <a:gd name="connsiteY12" fmla="*/ 3539901 h 3885853"/>
              <a:gd name="connsiteX13" fmla="*/ 4735804 w 5065097"/>
              <a:gd name="connsiteY13" fmla="*/ 3804925 h 3885853"/>
              <a:gd name="connsiteX14" fmla="*/ 4229604 w 5065097"/>
              <a:gd name="connsiteY14" fmla="*/ 3851522 h 3885853"/>
              <a:gd name="connsiteX15" fmla="*/ 904564 w 5065097"/>
              <a:gd name="connsiteY15" fmla="*/ 3793288 h 3885853"/>
              <a:gd name="connsiteX16" fmla="*/ 451805 w 5065097"/>
              <a:gd name="connsiteY16" fmla="*/ 3738960 h 3885853"/>
              <a:gd name="connsiteX17" fmla="*/ 417467 w 5065097"/>
              <a:gd name="connsiteY17" fmla="*/ 3743134 h 3885853"/>
              <a:gd name="connsiteX18" fmla="*/ 47039 w 5065097"/>
              <a:gd name="connsiteY18" fmla="*/ 3447046 h 3885853"/>
              <a:gd name="connsiteX19" fmla="*/ 38763 w 5065097"/>
              <a:gd name="connsiteY19" fmla="*/ 3414896 h 3885853"/>
              <a:gd name="connsiteX20" fmla="*/ 28376 w 5065097"/>
              <a:gd name="connsiteY20" fmla="*/ 3388641 h 3885853"/>
              <a:gd name="connsiteX21" fmla="*/ 14642 w 5065097"/>
              <a:gd name="connsiteY21" fmla="*/ 2681940 h 3885853"/>
              <a:gd name="connsiteX22" fmla="*/ 141525 w 5065097"/>
              <a:gd name="connsiteY22" fmla="*/ 1290513 h 3885853"/>
              <a:gd name="connsiteX23" fmla="*/ 968842 w 5065097"/>
              <a:gd name="connsiteY23" fmla="*/ 590018 h 3885853"/>
              <a:gd name="connsiteX24" fmla="*/ 986774 w 5065097"/>
              <a:gd name="connsiteY24" fmla="*/ 0 h 3885853"/>
              <a:gd name="connsiteX0" fmla="*/ 986774 w 5065097"/>
              <a:gd name="connsiteY0" fmla="*/ 0 h 3885853"/>
              <a:gd name="connsiteX1" fmla="*/ 1598492 w 5065097"/>
              <a:gd name="connsiteY1" fmla="*/ 571743 h 3885853"/>
              <a:gd name="connsiteX2" fmla="*/ 4623587 w 5065097"/>
              <a:gd name="connsiteY2" fmla="*/ 815032 h 3885853"/>
              <a:gd name="connsiteX3" fmla="*/ 5045794 w 5065097"/>
              <a:gd name="connsiteY3" fmla="*/ 2583837 h 3885853"/>
              <a:gd name="connsiteX4" fmla="*/ 5065097 w 5065097"/>
              <a:gd name="connsiteY4" fmla="*/ 3007422 h 3885853"/>
              <a:gd name="connsiteX5" fmla="*/ 5064540 w 5065097"/>
              <a:gd name="connsiteY5" fmla="*/ 3083457 h 3885853"/>
              <a:gd name="connsiteX6" fmla="*/ 5059336 w 5065097"/>
              <a:gd name="connsiteY6" fmla="*/ 3165214 h 3885853"/>
              <a:gd name="connsiteX7" fmla="*/ 5058896 w 5065097"/>
              <a:gd name="connsiteY7" fmla="*/ 3171406 h 3885853"/>
              <a:gd name="connsiteX8" fmla="*/ 5033762 w 5065097"/>
              <a:gd name="connsiteY8" fmla="*/ 3281910 h 3885853"/>
              <a:gd name="connsiteX9" fmla="*/ 4908386 w 5065097"/>
              <a:gd name="connsiteY9" fmla="*/ 3476562 h 3885853"/>
              <a:gd name="connsiteX10" fmla="*/ 4902444 w 5065097"/>
              <a:gd name="connsiteY10" fmla="*/ 3480940 h 3885853"/>
              <a:gd name="connsiteX11" fmla="*/ 4819819 w 5065097"/>
              <a:gd name="connsiteY11" fmla="*/ 3539901 h 3885853"/>
              <a:gd name="connsiteX12" fmla="*/ 4735804 w 5065097"/>
              <a:gd name="connsiteY12" fmla="*/ 3804925 h 3885853"/>
              <a:gd name="connsiteX13" fmla="*/ 4229604 w 5065097"/>
              <a:gd name="connsiteY13" fmla="*/ 3851522 h 3885853"/>
              <a:gd name="connsiteX14" fmla="*/ 904564 w 5065097"/>
              <a:gd name="connsiteY14" fmla="*/ 3793288 h 3885853"/>
              <a:gd name="connsiteX15" fmla="*/ 451805 w 5065097"/>
              <a:gd name="connsiteY15" fmla="*/ 3738960 h 3885853"/>
              <a:gd name="connsiteX16" fmla="*/ 417467 w 5065097"/>
              <a:gd name="connsiteY16" fmla="*/ 3743134 h 3885853"/>
              <a:gd name="connsiteX17" fmla="*/ 47039 w 5065097"/>
              <a:gd name="connsiteY17" fmla="*/ 3447046 h 3885853"/>
              <a:gd name="connsiteX18" fmla="*/ 38763 w 5065097"/>
              <a:gd name="connsiteY18" fmla="*/ 3414896 h 3885853"/>
              <a:gd name="connsiteX19" fmla="*/ 28376 w 5065097"/>
              <a:gd name="connsiteY19" fmla="*/ 3388641 h 3885853"/>
              <a:gd name="connsiteX20" fmla="*/ 14642 w 5065097"/>
              <a:gd name="connsiteY20" fmla="*/ 2681940 h 3885853"/>
              <a:gd name="connsiteX21" fmla="*/ 141525 w 5065097"/>
              <a:gd name="connsiteY21" fmla="*/ 1290513 h 3885853"/>
              <a:gd name="connsiteX22" fmla="*/ 968842 w 5065097"/>
              <a:gd name="connsiteY22" fmla="*/ 590018 h 3885853"/>
              <a:gd name="connsiteX23" fmla="*/ 986774 w 5065097"/>
              <a:gd name="connsiteY23" fmla="*/ 0 h 3885853"/>
              <a:gd name="connsiteX0" fmla="*/ 986774 w 5065097"/>
              <a:gd name="connsiteY0" fmla="*/ 0 h 3885853"/>
              <a:gd name="connsiteX1" fmla="*/ 1598492 w 5065097"/>
              <a:gd name="connsiteY1" fmla="*/ 571743 h 3885853"/>
              <a:gd name="connsiteX2" fmla="*/ 4623587 w 5065097"/>
              <a:gd name="connsiteY2" fmla="*/ 815032 h 3885853"/>
              <a:gd name="connsiteX3" fmla="*/ 5045794 w 5065097"/>
              <a:gd name="connsiteY3" fmla="*/ 2583837 h 3885853"/>
              <a:gd name="connsiteX4" fmla="*/ 5065097 w 5065097"/>
              <a:gd name="connsiteY4" fmla="*/ 3007422 h 3885853"/>
              <a:gd name="connsiteX5" fmla="*/ 5064540 w 5065097"/>
              <a:gd name="connsiteY5" fmla="*/ 3083457 h 3885853"/>
              <a:gd name="connsiteX6" fmla="*/ 5059336 w 5065097"/>
              <a:gd name="connsiteY6" fmla="*/ 3165214 h 3885853"/>
              <a:gd name="connsiteX7" fmla="*/ 5058896 w 5065097"/>
              <a:gd name="connsiteY7" fmla="*/ 3171406 h 3885853"/>
              <a:gd name="connsiteX8" fmla="*/ 5033762 w 5065097"/>
              <a:gd name="connsiteY8" fmla="*/ 3281910 h 3885853"/>
              <a:gd name="connsiteX9" fmla="*/ 4908386 w 5065097"/>
              <a:gd name="connsiteY9" fmla="*/ 3476562 h 3885853"/>
              <a:gd name="connsiteX10" fmla="*/ 4819819 w 5065097"/>
              <a:gd name="connsiteY10" fmla="*/ 3539901 h 3885853"/>
              <a:gd name="connsiteX11" fmla="*/ 4735804 w 5065097"/>
              <a:gd name="connsiteY11" fmla="*/ 3804925 h 3885853"/>
              <a:gd name="connsiteX12" fmla="*/ 4229604 w 5065097"/>
              <a:gd name="connsiteY12" fmla="*/ 3851522 h 3885853"/>
              <a:gd name="connsiteX13" fmla="*/ 904564 w 5065097"/>
              <a:gd name="connsiteY13" fmla="*/ 3793288 h 3885853"/>
              <a:gd name="connsiteX14" fmla="*/ 451805 w 5065097"/>
              <a:gd name="connsiteY14" fmla="*/ 3738960 h 3885853"/>
              <a:gd name="connsiteX15" fmla="*/ 417467 w 5065097"/>
              <a:gd name="connsiteY15" fmla="*/ 3743134 h 3885853"/>
              <a:gd name="connsiteX16" fmla="*/ 47039 w 5065097"/>
              <a:gd name="connsiteY16" fmla="*/ 3447046 h 3885853"/>
              <a:gd name="connsiteX17" fmla="*/ 38763 w 5065097"/>
              <a:gd name="connsiteY17" fmla="*/ 3414896 h 3885853"/>
              <a:gd name="connsiteX18" fmla="*/ 28376 w 5065097"/>
              <a:gd name="connsiteY18" fmla="*/ 3388641 h 3885853"/>
              <a:gd name="connsiteX19" fmla="*/ 14642 w 5065097"/>
              <a:gd name="connsiteY19" fmla="*/ 2681940 h 3885853"/>
              <a:gd name="connsiteX20" fmla="*/ 141525 w 5065097"/>
              <a:gd name="connsiteY20" fmla="*/ 1290513 h 3885853"/>
              <a:gd name="connsiteX21" fmla="*/ 968842 w 5065097"/>
              <a:gd name="connsiteY21" fmla="*/ 590018 h 3885853"/>
              <a:gd name="connsiteX22" fmla="*/ 986774 w 5065097"/>
              <a:gd name="connsiteY22"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08386 w 5065543"/>
              <a:gd name="connsiteY8" fmla="*/ 3476562 h 3885853"/>
              <a:gd name="connsiteX9" fmla="*/ 4819819 w 5065543"/>
              <a:gd name="connsiteY9" fmla="*/ 3539901 h 3885853"/>
              <a:gd name="connsiteX10" fmla="*/ 4735804 w 5065543"/>
              <a:gd name="connsiteY10" fmla="*/ 3804925 h 3885853"/>
              <a:gd name="connsiteX11" fmla="*/ 4229604 w 5065543"/>
              <a:gd name="connsiteY11" fmla="*/ 3851522 h 3885853"/>
              <a:gd name="connsiteX12" fmla="*/ 904564 w 5065543"/>
              <a:gd name="connsiteY12" fmla="*/ 3793288 h 3885853"/>
              <a:gd name="connsiteX13" fmla="*/ 451805 w 5065543"/>
              <a:gd name="connsiteY13" fmla="*/ 3738960 h 3885853"/>
              <a:gd name="connsiteX14" fmla="*/ 417467 w 5065543"/>
              <a:gd name="connsiteY14" fmla="*/ 3743134 h 3885853"/>
              <a:gd name="connsiteX15" fmla="*/ 47039 w 5065543"/>
              <a:gd name="connsiteY15" fmla="*/ 3447046 h 3885853"/>
              <a:gd name="connsiteX16" fmla="*/ 38763 w 5065543"/>
              <a:gd name="connsiteY16" fmla="*/ 3414896 h 3885853"/>
              <a:gd name="connsiteX17" fmla="*/ 28376 w 5065543"/>
              <a:gd name="connsiteY17" fmla="*/ 3388641 h 3885853"/>
              <a:gd name="connsiteX18" fmla="*/ 14642 w 5065543"/>
              <a:gd name="connsiteY18" fmla="*/ 2681940 h 3885853"/>
              <a:gd name="connsiteX19" fmla="*/ 141525 w 5065543"/>
              <a:gd name="connsiteY19" fmla="*/ 1290513 h 3885853"/>
              <a:gd name="connsiteX20" fmla="*/ 968842 w 5065543"/>
              <a:gd name="connsiteY20" fmla="*/ 590018 h 3885853"/>
              <a:gd name="connsiteX21" fmla="*/ 986774 w 5065543"/>
              <a:gd name="connsiteY21"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08386 w 5065543"/>
              <a:gd name="connsiteY8" fmla="*/ 3476562 h 3885853"/>
              <a:gd name="connsiteX9" fmla="*/ 4993239 w 5065543"/>
              <a:gd name="connsiteY9" fmla="*/ 3784266 h 3885853"/>
              <a:gd name="connsiteX10" fmla="*/ 4735804 w 5065543"/>
              <a:gd name="connsiteY10" fmla="*/ 3804925 h 3885853"/>
              <a:gd name="connsiteX11" fmla="*/ 4229604 w 5065543"/>
              <a:gd name="connsiteY11" fmla="*/ 3851522 h 3885853"/>
              <a:gd name="connsiteX12" fmla="*/ 904564 w 5065543"/>
              <a:gd name="connsiteY12" fmla="*/ 3793288 h 3885853"/>
              <a:gd name="connsiteX13" fmla="*/ 451805 w 5065543"/>
              <a:gd name="connsiteY13" fmla="*/ 3738960 h 3885853"/>
              <a:gd name="connsiteX14" fmla="*/ 417467 w 5065543"/>
              <a:gd name="connsiteY14" fmla="*/ 3743134 h 3885853"/>
              <a:gd name="connsiteX15" fmla="*/ 47039 w 5065543"/>
              <a:gd name="connsiteY15" fmla="*/ 3447046 h 3885853"/>
              <a:gd name="connsiteX16" fmla="*/ 38763 w 5065543"/>
              <a:gd name="connsiteY16" fmla="*/ 3414896 h 3885853"/>
              <a:gd name="connsiteX17" fmla="*/ 28376 w 5065543"/>
              <a:gd name="connsiteY17" fmla="*/ 3388641 h 3885853"/>
              <a:gd name="connsiteX18" fmla="*/ 14642 w 5065543"/>
              <a:gd name="connsiteY18" fmla="*/ 2681940 h 3885853"/>
              <a:gd name="connsiteX19" fmla="*/ 141525 w 5065543"/>
              <a:gd name="connsiteY19" fmla="*/ 1290513 h 3885853"/>
              <a:gd name="connsiteX20" fmla="*/ 968842 w 5065543"/>
              <a:gd name="connsiteY20" fmla="*/ 590018 h 3885853"/>
              <a:gd name="connsiteX21" fmla="*/ 986774 w 5065543"/>
              <a:gd name="connsiteY21"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93239 w 5065543"/>
              <a:gd name="connsiteY8" fmla="*/ 3784266 h 3885853"/>
              <a:gd name="connsiteX9" fmla="*/ 4735804 w 5065543"/>
              <a:gd name="connsiteY9" fmla="*/ 3804925 h 3885853"/>
              <a:gd name="connsiteX10" fmla="*/ 4229604 w 5065543"/>
              <a:gd name="connsiteY10" fmla="*/ 3851522 h 3885853"/>
              <a:gd name="connsiteX11" fmla="*/ 904564 w 5065543"/>
              <a:gd name="connsiteY11" fmla="*/ 3793288 h 3885853"/>
              <a:gd name="connsiteX12" fmla="*/ 451805 w 5065543"/>
              <a:gd name="connsiteY12" fmla="*/ 3738960 h 3885853"/>
              <a:gd name="connsiteX13" fmla="*/ 417467 w 5065543"/>
              <a:gd name="connsiteY13" fmla="*/ 3743134 h 3885853"/>
              <a:gd name="connsiteX14" fmla="*/ 47039 w 5065543"/>
              <a:gd name="connsiteY14" fmla="*/ 3447046 h 3885853"/>
              <a:gd name="connsiteX15" fmla="*/ 38763 w 5065543"/>
              <a:gd name="connsiteY15" fmla="*/ 3414896 h 3885853"/>
              <a:gd name="connsiteX16" fmla="*/ 28376 w 5065543"/>
              <a:gd name="connsiteY16" fmla="*/ 3388641 h 3885853"/>
              <a:gd name="connsiteX17" fmla="*/ 14642 w 5065543"/>
              <a:gd name="connsiteY17" fmla="*/ 2681940 h 3885853"/>
              <a:gd name="connsiteX18" fmla="*/ 141525 w 5065543"/>
              <a:gd name="connsiteY18" fmla="*/ 1290513 h 3885853"/>
              <a:gd name="connsiteX19" fmla="*/ 968842 w 5065543"/>
              <a:gd name="connsiteY19" fmla="*/ 590018 h 3885853"/>
              <a:gd name="connsiteX20" fmla="*/ 986774 w 5065543"/>
              <a:gd name="connsiteY20"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93239 w 5065543"/>
              <a:gd name="connsiteY8" fmla="*/ 3784266 h 3885853"/>
              <a:gd name="connsiteX9" fmla="*/ 4229604 w 5065543"/>
              <a:gd name="connsiteY9" fmla="*/ 3851522 h 3885853"/>
              <a:gd name="connsiteX10" fmla="*/ 904564 w 5065543"/>
              <a:gd name="connsiteY10" fmla="*/ 3793288 h 3885853"/>
              <a:gd name="connsiteX11" fmla="*/ 451805 w 5065543"/>
              <a:gd name="connsiteY11" fmla="*/ 3738960 h 3885853"/>
              <a:gd name="connsiteX12" fmla="*/ 417467 w 5065543"/>
              <a:gd name="connsiteY12" fmla="*/ 3743134 h 3885853"/>
              <a:gd name="connsiteX13" fmla="*/ 47039 w 5065543"/>
              <a:gd name="connsiteY13" fmla="*/ 3447046 h 3885853"/>
              <a:gd name="connsiteX14" fmla="*/ 38763 w 5065543"/>
              <a:gd name="connsiteY14" fmla="*/ 3414896 h 3885853"/>
              <a:gd name="connsiteX15" fmla="*/ 28376 w 5065543"/>
              <a:gd name="connsiteY15" fmla="*/ 3388641 h 3885853"/>
              <a:gd name="connsiteX16" fmla="*/ 14642 w 5065543"/>
              <a:gd name="connsiteY16" fmla="*/ 2681940 h 3885853"/>
              <a:gd name="connsiteX17" fmla="*/ 141525 w 5065543"/>
              <a:gd name="connsiteY17" fmla="*/ 1290513 h 3885853"/>
              <a:gd name="connsiteX18" fmla="*/ 968842 w 5065543"/>
              <a:gd name="connsiteY18" fmla="*/ 590018 h 3885853"/>
              <a:gd name="connsiteX19" fmla="*/ 986774 w 5065543"/>
              <a:gd name="connsiteY19"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93239 w 5065543"/>
              <a:gd name="connsiteY8" fmla="*/ 3784266 h 3885853"/>
              <a:gd name="connsiteX9" fmla="*/ 4229604 w 5065543"/>
              <a:gd name="connsiteY9" fmla="*/ 3851522 h 3885853"/>
              <a:gd name="connsiteX10" fmla="*/ 904564 w 5065543"/>
              <a:gd name="connsiteY10" fmla="*/ 3793288 h 3885853"/>
              <a:gd name="connsiteX11" fmla="*/ 451805 w 5065543"/>
              <a:gd name="connsiteY11" fmla="*/ 3738960 h 3885853"/>
              <a:gd name="connsiteX12" fmla="*/ 417467 w 5065543"/>
              <a:gd name="connsiteY12" fmla="*/ 3743134 h 3885853"/>
              <a:gd name="connsiteX13" fmla="*/ 47039 w 5065543"/>
              <a:gd name="connsiteY13" fmla="*/ 3447046 h 3885853"/>
              <a:gd name="connsiteX14" fmla="*/ 38763 w 5065543"/>
              <a:gd name="connsiteY14" fmla="*/ 3414896 h 3885853"/>
              <a:gd name="connsiteX15" fmla="*/ 28376 w 5065543"/>
              <a:gd name="connsiteY15" fmla="*/ 3388641 h 3885853"/>
              <a:gd name="connsiteX16" fmla="*/ 14642 w 5065543"/>
              <a:gd name="connsiteY16" fmla="*/ 2681940 h 3885853"/>
              <a:gd name="connsiteX17" fmla="*/ 141525 w 5065543"/>
              <a:gd name="connsiteY17" fmla="*/ 1290513 h 3885853"/>
              <a:gd name="connsiteX18" fmla="*/ 968842 w 5065543"/>
              <a:gd name="connsiteY18" fmla="*/ 590018 h 3885853"/>
              <a:gd name="connsiteX19" fmla="*/ 986774 w 5065543"/>
              <a:gd name="connsiteY19"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5033762 w 5065543"/>
              <a:gd name="connsiteY7" fmla="*/ 3281910 h 3885853"/>
              <a:gd name="connsiteX8" fmla="*/ 4993239 w 5065543"/>
              <a:gd name="connsiteY8" fmla="*/ 3784266 h 3885853"/>
              <a:gd name="connsiteX9" fmla="*/ 4229604 w 5065543"/>
              <a:gd name="connsiteY9" fmla="*/ 3851522 h 3885853"/>
              <a:gd name="connsiteX10" fmla="*/ 904564 w 5065543"/>
              <a:gd name="connsiteY10" fmla="*/ 3793288 h 3885853"/>
              <a:gd name="connsiteX11" fmla="*/ 451805 w 5065543"/>
              <a:gd name="connsiteY11" fmla="*/ 3738960 h 3885853"/>
              <a:gd name="connsiteX12" fmla="*/ 417467 w 5065543"/>
              <a:gd name="connsiteY12" fmla="*/ 3743134 h 3885853"/>
              <a:gd name="connsiteX13" fmla="*/ 47039 w 5065543"/>
              <a:gd name="connsiteY13" fmla="*/ 3447046 h 3885853"/>
              <a:gd name="connsiteX14" fmla="*/ 38763 w 5065543"/>
              <a:gd name="connsiteY14" fmla="*/ 3414896 h 3885853"/>
              <a:gd name="connsiteX15" fmla="*/ 28376 w 5065543"/>
              <a:gd name="connsiteY15" fmla="*/ 3388641 h 3885853"/>
              <a:gd name="connsiteX16" fmla="*/ 14642 w 5065543"/>
              <a:gd name="connsiteY16" fmla="*/ 2681940 h 3885853"/>
              <a:gd name="connsiteX17" fmla="*/ 141525 w 5065543"/>
              <a:gd name="connsiteY17" fmla="*/ 1290513 h 3885853"/>
              <a:gd name="connsiteX18" fmla="*/ 968842 w 5065543"/>
              <a:gd name="connsiteY18" fmla="*/ 590018 h 3885853"/>
              <a:gd name="connsiteX19" fmla="*/ 986774 w 5065543"/>
              <a:gd name="connsiteY19" fmla="*/ 0 h 3885853"/>
              <a:gd name="connsiteX0" fmla="*/ 986774 w 5065543"/>
              <a:gd name="connsiteY0" fmla="*/ 0 h 3885853"/>
              <a:gd name="connsiteX1" fmla="*/ 1598492 w 5065543"/>
              <a:gd name="connsiteY1" fmla="*/ 571743 h 3885853"/>
              <a:gd name="connsiteX2" fmla="*/ 4623587 w 5065543"/>
              <a:gd name="connsiteY2" fmla="*/ 815032 h 3885853"/>
              <a:gd name="connsiteX3" fmla="*/ 5045794 w 5065543"/>
              <a:gd name="connsiteY3" fmla="*/ 2583837 h 3885853"/>
              <a:gd name="connsiteX4" fmla="*/ 5065097 w 5065543"/>
              <a:gd name="connsiteY4" fmla="*/ 3007422 h 3885853"/>
              <a:gd name="connsiteX5" fmla="*/ 5059336 w 5065543"/>
              <a:gd name="connsiteY5" fmla="*/ 3165214 h 3885853"/>
              <a:gd name="connsiteX6" fmla="*/ 5058896 w 5065543"/>
              <a:gd name="connsiteY6" fmla="*/ 3171406 h 3885853"/>
              <a:gd name="connsiteX7" fmla="*/ 4993239 w 5065543"/>
              <a:gd name="connsiteY7" fmla="*/ 3784266 h 3885853"/>
              <a:gd name="connsiteX8" fmla="*/ 4229604 w 5065543"/>
              <a:gd name="connsiteY8" fmla="*/ 3851522 h 3885853"/>
              <a:gd name="connsiteX9" fmla="*/ 904564 w 5065543"/>
              <a:gd name="connsiteY9" fmla="*/ 3793288 h 3885853"/>
              <a:gd name="connsiteX10" fmla="*/ 451805 w 5065543"/>
              <a:gd name="connsiteY10" fmla="*/ 3738960 h 3885853"/>
              <a:gd name="connsiteX11" fmla="*/ 417467 w 5065543"/>
              <a:gd name="connsiteY11" fmla="*/ 3743134 h 3885853"/>
              <a:gd name="connsiteX12" fmla="*/ 47039 w 5065543"/>
              <a:gd name="connsiteY12" fmla="*/ 3447046 h 3885853"/>
              <a:gd name="connsiteX13" fmla="*/ 38763 w 5065543"/>
              <a:gd name="connsiteY13" fmla="*/ 3414896 h 3885853"/>
              <a:gd name="connsiteX14" fmla="*/ 28376 w 5065543"/>
              <a:gd name="connsiteY14" fmla="*/ 3388641 h 3885853"/>
              <a:gd name="connsiteX15" fmla="*/ 14642 w 5065543"/>
              <a:gd name="connsiteY15" fmla="*/ 2681940 h 3885853"/>
              <a:gd name="connsiteX16" fmla="*/ 141525 w 5065543"/>
              <a:gd name="connsiteY16" fmla="*/ 1290513 h 3885853"/>
              <a:gd name="connsiteX17" fmla="*/ 968842 w 5065543"/>
              <a:gd name="connsiteY17" fmla="*/ 590018 h 3885853"/>
              <a:gd name="connsiteX18" fmla="*/ 986774 w 5065543"/>
              <a:gd name="connsiteY18" fmla="*/ 0 h 3885853"/>
              <a:gd name="connsiteX0" fmla="*/ 986774 w 5073884"/>
              <a:gd name="connsiteY0" fmla="*/ 0 h 3885853"/>
              <a:gd name="connsiteX1" fmla="*/ 1598492 w 5073884"/>
              <a:gd name="connsiteY1" fmla="*/ 571743 h 3885853"/>
              <a:gd name="connsiteX2" fmla="*/ 4623587 w 5073884"/>
              <a:gd name="connsiteY2" fmla="*/ 815032 h 3885853"/>
              <a:gd name="connsiteX3" fmla="*/ 5045794 w 5073884"/>
              <a:gd name="connsiteY3" fmla="*/ 2583837 h 3885853"/>
              <a:gd name="connsiteX4" fmla="*/ 5065097 w 5073884"/>
              <a:gd name="connsiteY4" fmla="*/ 3007422 h 3885853"/>
              <a:gd name="connsiteX5" fmla="*/ 5059336 w 5073884"/>
              <a:gd name="connsiteY5" fmla="*/ 3165214 h 3885853"/>
              <a:gd name="connsiteX6" fmla="*/ 4993239 w 5073884"/>
              <a:gd name="connsiteY6" fmla="*/ 3784266 h 3885853"/>
              <a:gd name="connsiteX7" fmla="*/ 4229604 w 5073884"/>
              <a:gd name="connsiteY7" fmla="*/ 3851522 h 3885853"/>
              <a:gd name="connsiteX8" fmla="*/ 904564 w 5073884"/>
              <a:gd name="connsiteY8" fmla="*/ 3793288 h 3885853"/>
              <a:gd name="connsiteX9" fmla="*/ 451805 w 5073884"/>
              <a:gd name="connsiteY9" fmla="*/ 3738960 h 3885853"/>
              <a:gd name="connsiteX10" fmla="*/ 417467 w 5073884"/>
              <a:gd name="connsiteY10" fmla="*/ 3743134 h 3885853"/>
              <a:gd name="connsiteX11" fmla="*/ 47039 w 5073884"/>
              <a:gd name="connsiteY11" fmla="*/ 3447046 h 3885853"/>
              <a:gd name="connsiteX12" fmla="*/ 38763 w 5073884"/>
              <a:gd name="connsiteY12" fmla="*/ 3414896 h 3885853"/>
              <a:gd name="connsiteX13" fmla="*/ 28376 w 5073884"/>
              <a:gd name="connsiteY13" fmla="*/ 3388641 h 3885853"/>
              <a:gd name="connsiteX14" fmla="*/ 14642 w 5073884"/>
              <a:gd name="connsiteY14" fmla="*/ 2681940 h 3885853"/>
              <a:gd name="connsiteX15" fmla="*/ 141525 w 5073884"/>
              <a:gd name="connsiteY15" fmla="*/ 1290513 h 3885853"/>
              <a:gd name="connsiteX16" fmla="*/ 968842 w 5073884"/>
              <a:gd name="connsiteY16" fmla="*/ 590018 h 3885853"/>
              <a:gd name="connsiteX17" fmla="*/ 986774 w 5073884"/>
              <a:gd name="connsiteY17" fmla="*/ 0 h 3885853"/>
              <a:gd name="connsiteX0" fmla="*/ 986774 w 5078114"/>
              <a:gd name="connsiteY0" fmla="*/ 0 h 3885853"/>
              <a:gd name="connsiteX1" fmla="*/ 1598492 w 5078114"/>
              <a:gd name="connsiteY1" fmla="*/ 571743 h 3885853"/>
              <a:gd name="connsiteX2" fmla="*/ 4623587 w 5078114"/>
              <a:gd name="connsiteY2" fmla="*/ 815032 h 3885853"/>
              <a:gd name="connsiteX3" fmla="*/ 5045794 w 5078114"/>
              <a:gd name="connsiteY3" fmla="*/ 2583837 h 3885853"/>
              <a:gd name="connsiteX4" fmla="*/ 5065097 w 5078114"/>
              <a:gd name="connsiteY4" fmla="*/ 3007422 h 3885853"/>
              <a:gd name="connsiteX5" fmla="*/ 4993239 w 5078114"/>
              <a:gd name="connsiteY5" fmla="*/ 3784266 h 3885853"/>
              <a:gd name="connsiteX6" fmla="*/ 4229604 w 5078114"/>
              <a:gd name="connsiteY6" fmla="*/ 3851522 h 3885853"/>
              <a:gd name="connsiteX7" fmla="*/ 904564 w 5078114"/>
              <a:gd name="connsiteY7" fmla="*/ 3793288 h 3885853"/>
              <a:gd name="connsiteX8" fmla="*/ 451805 w 5078114"/>
              <a:gd name="connsiteY8" fmla="*/ 3738960 h 3885853"/>
              <a:gd name="connsiteX9" fmla="*/ 417467 w 5078114"/>
              <a:gd name="connsiteY9" fmla="*/ 3743134 h 3885853"/>
              <a:gd name="connsiteX10" fmla="*/ 47039 w 5078114"/>
              <a:gd name="connsiteY10" fmla="*/ 3447046 h 3885853"/>
              <a:gd name="connsiteX11" fmla="*/ 38763 w 5078114"/>
              <a:gd name="connsiteY11" fmla="*/ 3414896 h 3885853"/>
              <a:gd name="connsiteX12" fmla="*/ 28376 w 5078114"/>
              <a:gd name="connsiteY12" fmla="*/ 3388641 h 3885853"/>
              <a:gd name="connsiteX13" fmla="*/ 14642 w 5078114"/>
              <a:gd name="connsiteY13" fmla="*/ 2681940 h 3885853"/>
              <a:gd name="connsiteX14" fmla="*/ 141525 w 5078114"/>
              <a:gd name="connsiteY14" fmla="*/ 1290513 h 3885853"/>
              <a:gd name="connsiteX15" fmla="*/ 968842 w 5078114"/>
              <a:gd name="connsiteY15" fmla="*/ 590018 h 3885853"/>
              <a:gd name="connsiteX16" fmla="*/ 986774 w 5078114"/>
              <a:gd name="connsiteY16" fmla="*/ 0 h 3885853"/>
              <a:gd name="connsiteX0" fmla="*/ 986774 w 5094085"/>
              <a:gd name="connsiteY0" fmla="*/ 0 h 3885853"/>
              <a:gd name="connsiteX1" fmla="*/ 1598492 w 5094085"/>
              <a:gd name="connsiteY1" fmla="*/ 571743 h 3885853"/>
              <a:gd name="connsiteX2" fmla="*/ 4623587 w 5094085"/>
              <a:gd name="connsiteY2" fmla="*/ 815032 h 3885853"/>
              <a:gd name="connsiteX3" fmla="*/ 5045794 w 5094085"/>
              <a:gd name="connsiteY3" fmla="*/ 2583837 h 3885853"/>
              <a:gd name="connsiteX4" fmla="*/ 4993239 w 5094085"/>
              <a:gd name="connsiteY4" fmla="*/ 3784266 h 3885853"/>
              <a:gd name="connsiteX5" fmla="*/ 4229604 w 5094085"/>
              <a:gd name="connsiteY5" fmla="*/ 3851522 h 3885853"/>
              <a:gd name="connsiteX6" fmla="*/ 904564 w 5094085"/>
              <a:gd name="connsiteY6" fmla="*/ 3793288 h 3885853"/>
              <a:gd name="connsiteX7" fmla="*/ 451805 w 5094085"/>
              <a:gd name="connsiteY7" fmla="*/ 3738960 h 3885853"/>
              <a:gd name="connsiteX8" fmla="*/ 417467 w 5094085"/>
              <a:gd name="connsiteY8" fmla="*/ 3743134 h 3885853"/>
              <a:gd name="connsiteX9" fmla="*/ 47039 w 5094085"/>
              <a:gd name="connsiteY9" fmla="*/ 3447046 h 3885853"/>
              <a:gd name="connsiteX10" fmla="*/ 38763 w 5094085"/>
              <a:gd name="connsiteY10" fmla="*/ 3414896 h 3885853"/>
              <a:gd name="connsiteX11" fmla="*/ 28376 w 5094085"/>
              <a:gd name="connsiteY11" fmla="*/ 3388641 h 3885853"/>
              <a:gd name="connsiteX12" fmla="*/ 14642 w 5094085"/>
              <a:gd name="connsiteY12" fmla="*/ 2681940 h 3885853"/>
              <a:gd name="connsiteX13" fmla="*/ 141525 w 5094085"/>
              <a:gd name="connsiteY13" fmla="*/ 1290513 h 3885853"/>
              <a:gd name="connsiteX14" fmla="*/ 968842 w 5094085"/>
              <a:gd name="connsiteY14" fmla="*/ 590018 h 3885853"/>
              <a:gd name="connsiteX15" fmla="*/ 986774 w 5094085"/>
              <a:gd name="connsiteY15" fmla="*/ 0 h 3885853"/>
              <a:gd name="connsiteX0" fmla="*/ 986774 w 5062386"/>
              <a:gd name="connsiteY0" fmla="*/ 0 h 3895361"/>
              <a:gd name="connsiteX1" fmla="*/ 1598492 w 5062386"/>
              <a:gd name="connsiteY1" fmla="*/ 571743 h 3895361"/>
              <a:gd name="connsiteX2" fmla="*/ 4623587 w 5062386"/>
              <a:gd name="connsiteY2" fmla="*/ 815032 h 3895361"/>
              <a:gd name="connsiteX3" fmla="*/ 5045794 w 5062386"/>
              <a:gd name="connsiteY3" fmla="*/ 2583837 h 3895361"/>
              <a:gd name="connsiteX4" fmla="*/ 4851350 w 5062386"/>
              <a:gd name="connsiteY4" fmla="*/ 3634494 h 3895361"/>
              <a:gd name="connsiteX5" fmla="*/ 4229604 w 5062386"/>
              <a:gd name="connsiteY5" fmla="*/ 3851522 h 3895361"/>
              <a:gd name="connsiteX6" fmla="*/ 904564 w 5062386"/>
              <a:gd name="connsiteY6" fmla="*/ 3793288 h 3895361"/>
              <a:gd name="connsiteX7" fmla="*/ 451805 w 5062386"/>
              <a:gd name="connsiteY7" fmla="*/ 3738960 h 3895361"/>
              <a:gd name="connsiteX8" fmla="*/ 417467 w 5062386"/>
              <a:gd name="connsiteY8" fmla="*/ 3743134 h 3895361"/>
              <a:gd name="connsiteX9" fmla="*/ 47039 w 5062386"/>
              <a:gd name="connsiteY9" fmla="*/ 3447046 h 3895361"/>
              <a:gd name="connsiteX10" fmla="*/ 38763 w 5062386"/>
              <a:gd name="connsiteY10" fmla="*/ 3414896 h 3895361"/>
              <a:gd name="connsiteX11" fmla="*/ 28376 w 5062386"/>
              <a:gd name="connsiteY11" fmla="*/ 3388641 h 3895361"/>
              <a:gd name="connsiteX12" fmla="*/ 14642 w 5062386"/>
              <a:gd name="connsiteY12" fmla="*/ 2681940 h 3895361"/>
              <a:gd name="connsiteX13" fmla="*/ 141525 w 5062386"/>
              <a:gd name="connsiteY13" fmla="*/ 1290513 h 3895361"/>
              <a:gd name="connsiteX14" fmla="*/ 968842 w 5062386"/>
              <a:gd name="connsiteY14" fmla="*/ 590018 h 3895361"/>
              <a:gd name="connsiteX15" fmla="*/ 986774 w 5062386"/>
              <a:gd name="connsiteY15" fmla="*/ 0 h 3895361"/>
              <a:gd name="connsiteX0" fmla="*/ 986774 w 5051609"/>
              <a:gd name="connsiteY0" fmla="*/ 0 h 3895361"/>
              <a:gd name="connsiteX1" fmla="*/ 1598492 w 5051609"/>
              <a:gd name="connsiteY1" fmla="*/ 571743 h 3895361"/>
              <a:gd name="connsiteX2" fmla="*/ 4623587 w 5051609"/>
              <a:gd name="connsiteY2" fmla="*/ 815032 h 3895361"/>
              <a:gd name="connsiteX3" fmla="*/ 5045794 w 5051609"/>
              <a:gd name="connsiteY3" fmla="*/ 2583837 h 3895361"/>
              <a:gd name="connsiteX4" fmla="*/ 4851350 w 5051609"/>
              <a:gd name="connsiteY4" fmla="*/ 3634494 h 3895361"/>
              <a:gd name="connsiteX5" fmla="*/ 4229604 w 5051609"/>
              <a:gd name="connsiteY5" fmla="*/ 3851522 h 3895361"/>
              <a:gd name="connsiteX6" fmla="*/ 904564 w 5051609"/>
              <a:gd name="connsiteY6" fmla="*/ 3793288 h 3895361"/>
              <a:gd name="connsiteX7" fmla="*/ 451805 w 5051609"/>
              <a:gd name="connsiteY7" fmla="*/ 3738960 h 3895361"/>
              <a:gd name="connsiteX8" fmla="*/ 417467 w 5051609"/>
              <a:gd name="connsiteY8" fmla="*/ 3743134 h 3895361"/>
              <a:gd name="connsiteX9" fmla="*/ 47039 w 5051609"/>
              <a:gd name="connsiteY9" fmla="*/ 3447046 h 3895361"/>
              <a:gd name="connsiteX10" fmla="*/ 38763 w 5051609"/>
              <a:gd name="connsiteY10" fmla="*/ 3414896 h 3895361"/>
              <a:gd name="connsiteX11" fmla="*/ 28376 w 5051609"/>
              <a:gd name="connsiteY11" fmla="*/ 3388641 h 3895361"/>
              <a:gd name="connsiteX12" fmla="*/ 14642 w 5051609"/>
              <a:gd name="connsiteY12" fmla="*/ 2681940 h 3895361"/>
              <a:gd name="connsiteX13" fmla="*/ 141525 w 5051609"/>
              <a:gd name="connsiteY13" fmla="*/ 1290513 h 3895361"/>
              <a:gd name="connsiteX14" fmla="*/ 968842 w 5051609"/>
              <a:gd name="connsiteY14" fmla="*/ 590018 h 3895361"/>
              <a:gd name="connsiteX15" fmla="*/ 986774 w 5051609"/>
              <a:gd name="connsiteY15" fmla="*/ 0 h 3895361"/>
              <a:gd name="connsiteX0" fmla="*/ 986774 w 5100973"/>
              <a:gd name="connsiteY0" fmla="*/ 0 h 3895361"/>
              <a:gd name="connsiteX1" fmla="*/ 1598492 w 5100973"/>
              <a:gd name="connsiteY1" fmla="*/ 571743 h 3895361"/>
              <a:gd name="connsiteX2" fmla="*/ 4623587 w 5100973"/>
              <a:gd name="connsiteY2" fmla="*/ 815032 h 3895361"/>
              <a:gd name="connsiteX3" fmla="*/ 5100973 w 5100973"/>
              <a:gd name="connsiteY3" fmla="*/ 2118754 h 3895361"/>
              <a:gd name="connsiteX4" fmla="*/ 4851350 w 5100973"/>
              <a:gd name="connsiteY4" fmla="*/ 3634494 h 3895361"/>
              <a:gd name="connsiteX5" fmla="*/ 4229604 w 5100973"/>
              <a:gd name="connsiteY5" fmla="*/ 3851522 h 3895361"/>
              <a:gd name="connsiteX6" fmla="*/ 904564 w 5100973"/>
              <a:gd name="connsiteY6" fmla="*/ 3793288 h 3895361"/>
              <a:gd name="connsiteX7" fmla="*/ 451805 w 5100973"/>
              <a:gd name="connsiteY7" fmla="*/ 3738960 h 3895361"/>
              <a:gd name="connsiteX8" fmla="*/ 417467 w 5100973"/>
              <a:gd name="connsiteY8" fmla="*/ 3743134 h 3895361"/>
              <a:gd name="connsiteX9" fmla="*/ 47039 w 5100973"/>
              <a:gd name="connsiteY9" fmla="*/ 3447046 h 3895361"/>
              <a:gd name="connsiteX10" fmla="*/ 38763 w 5100973"/>
              <a:gd name="connsiteY10" fmla="*/ 3414896 h 3895361"/>
              <a:gd name="connsiteX11" fmla="*/ 28376 w 5100973"/>
              <a:gd name="connsiteY11" fmla="*/ 3388641 h 3895361"/>
              <a:gd name="connsiteX12" fmla="*/ 14642 w 5100973"/>
              <a:gd name="connsiteY12" fmla="*/ 2681940 h 3895361"/>
              <a:gd name="connsiteX13" fmla="*/ 141525 w 5100973"/>
              <a:gd name="connsiteY13" fmla="*/ 1290513 h 3895361"/>
              <a:gd name="connsiteX14" fmla="*/ 968842 w 5100973"/>
              <a:gd name="connsiteY14" fmla="*/ 590018 h 3895361"/>
              <a:gd name="connsiteX15" fmla="*/ 986774 w 5100973"/>
              <a:gd name="connsiteY15" fmla="*/ 0 h 3895361"/>
              <a:gd name="connsiteX0" fmla="*/ 986774 w 5100973"/>
              <a:gd name="connsiteY0" fmla="*/ 0 h 3895361"/>
              <a:gd name="connsiteX1" fmla="*/ 1598492 w 5100973"/>
              <a:gd name="connsiteY1" fmla="*/ 571743 h 3895361"/>
              <a:gd name="connsiteX2" fmla="*/ 4623587 w 5100973"/>
              <a:gd name="connsiteY2" fmla="*/ 815032 h 3895361"/>
              <a:gd name="connsiteX3" fmla="*/ 5100973 w 5100973"/>
              <a:gd name="connsiteY3" fmla="*/ 2118754 h 3895361"/>
              <a:gd name="connsiteX4" fmla="*/ 4851350 w 5100973"/>
              <a:gd name="connsiteY4" fmla="*/ 3634494 h 3895361"/>
              <a:gd name="connsiteX5" fmla="*/ 4229604 w 5100973"/>
              <a:gd name="connsiteY5" fmla="*/ 3851522 h 3895361"/>
              <a:gd name="connsiteX6" fmla="*/ 904564 w 5100973"/>
              <a:gd name="connsiteY6" fmla="*/ 3793288 h 3895361"/>
              <a:gd name="connsiteX7" fmla="*/ 451805 w 5100973"/>
              <a:gd name="connsiteY7" fmla="*/ 3738960 h 3895361"/>
              <a:gd name="connsiteX8" fmla="*/ 417467 w 5100973"/>
              <a:gd name="connsiteY8" fmla="*/ 3743134 h 3895361"/>
              <a:gd name="connsiteX9" fmla="*/ 47039 w 5100973"/>
              <a:gd name="connsiteY9" fmla="*/ 3447046 h 3895361"/>
              <a:gd name="connsiteX10" fmla="*/ 38763 w 5100973"/>
              <a:gd name="connsiteY10" fmla="*/ 3414896 h 3895361"/>
              <a:gd name="connsiteX11" fmla="*/ 28376 w 5100973"/>
              <a:gd name="connsiteY11" fmla="*/ 3388641 h 3895361"/>
              <a:gd name="connsiteX12" fmla="*/ 14642 w 5100973"/>
              <a:gd name="connsiteY12" fmla="*/ 2681940 h 3895361"/>
              <a:gd name="connsiteX13" fmla="*/ 141525 w 5100973"/>
              <a:gd name="connsiteY13" fmla="*/ 1290513 h 3895361"/>
              <a:gd name="connsiteX14" fmla="*/ 968842 w 5100973"/>
              <a:gd name="connsiteY14" fmla="*/ 590018 h 3895361"/>
              <a:gd name="connsiteX15" fmla="*/ 986774 w 5100973"/>
              <a:gd name="connsiteY15" fmla="*/ 0 h 3895361"/>
              <a:gd name="connsiteX0" fmla="*/ 986774 w 5100973"/>
              <a:gd name="connsiteY0" fmla="*/ 0 h 3895361"/>
              <a:gd name="connsiteX1" fmla="*/ 1598492 w 5100973"/>
              <a:gd name="connsiteY1" fmla="*/ 571743 h 3895361"/>
              <a:gd name="connsiteX2" fmla="*/ 4623587 w 5100973"/>
              <a:gd name="connsiteY2" fmla="*/ 815032 h 3895361"/>
              <a:gd name="connsiteX3" fmla="*/ 5100973 w 5100973"/>
              <a:gd name="connsiteY3" fmla="*/ 2118754 h 3895361"/>
              <a:gd name="connsiteX4" fmla="*/ 4851350 w 5100973"/>
              <a:gd name="connsiteY4" fmla="*/ 3634494 h 3895361"/>
              <a:gd name="connsiteX5" fmla="*/ 4229604 w 5100973"/>
              <a:gd name="connsiteY5" fmla="*/ 3851522 h 3895361"/>
              <a:gd name="connsiteX6" fmla="*/ 904564 w 5100973"/>
              <a:gd name="connsiteY6" fmla="*/ 3793288 h 3895361"/>
              <a:gd name="connsiteX7" fmla="*/ 451805 w 5100973"/>
              <a:gd name="connsiteY7" fmla="*/ 3738960 h 3895361"/>
              <a:gd name="connsiteX8" fmla="*/ 417467 w 5100973"/>
              <a:gd name="connsiteY8" fmla="*/ 3743134 h 3895361"/>
              <a:gd name="connsiteX9" fmla="*/ 47039 w 5100973"/>
              <a:gd name="connsiteY9" fmla="*/ 3447046 h 3895361"/>
              <a:gd name="connsiteX10" fmla="*/ 38763 w 5100973"/>
              <a:gd name="connsiteY10" fmla="*/ 3414896 h 3895361"/>
              <a:gd name="connsiteX11" fmla="*/ 28376 w 5100973"/>
              <a:gd name="connsiteY11" fmla="*/ 3388641 h 3895361"/>
              <a:gd name="connsiteX12" fmla="*/ 14642 w 5100973"/>
              <a:gd name="connsiteY12" fmla="*/ 2681940 h 3895361"/>
              <a:gd name="connsiteX13" fmla="*/ 141525 w 5100973"/>
              <a:gd name="connsiteY13" fmla="*/ 1290513 h 3895361"/>
              <a:gd name="connsiteX14" fmla="*/ 968842 w 5100973"/>
              <a:gd name="connsiteY14" fmla="*/ 590018 h 3895361"/>
              <a:gd name="connsiteX15" fmla="*/ 986774 w 5100973"/>
              <a:gd name="connsiteY15" fmla="*/ 0 h 3895361"/>
              <a:gd name="connsiteX0" fmla="*/ 986774 w 5100973"/>
              <a:gd name="connsiteY0" fmla="*/ 0 h 3992101"/>
              <a:gd name="connsiteX1" fmla="*/ 1598492 w 5100973"/>
              <a:gd name="connsiteY1" fmla="*/ 571743 h 3992101"/>
              <a:gd name="connsiteX2" fmla="*/ 4623587 w 5100973"/>
              <a:gd name="connsiteY2" fmla="*/ 815032 h 3992101"/>
              <a:gd name="connsiteX3" fmla="*/ 5100973 w 5100973"/>
              <a:gd name="connsiteY3" fmla="*/ 2118754 h 3992101"/>
              <a:gd name="connsiteX4" fmla="*/ 4851350 w 5100973"/>
              <a:gd name="connsiteY4" fmla="*/ 3634494 h 3992101"/>
              <a:gd name="connsiteX5" fmla="*/ 3796052 w 5100973"/>
              <a:gd name="connsiteY5" fmla="*/ 3985529 h 3992101"/>
              <a:gd name="connsiteX6" fmla="*/ 904564 w 5100973"/>
              <a:gd name="connsiteY6" fmla="*/ 3793288 h 3992101"/>
              <a:gd name="connsiteX7" fmla="*/ 451805 w 5100973"/>
              <a:gd name="connsiteY7" fmla="*/ 3738960 h 3992101"/>
              <a:gd name="connsiteX8" fmla="*/ 417467 w 5100973"/>
              <a:gd name="connsiteY8" fmla="*/ 3743134 h 3992101"/>
              <a:gd name="connsiteX9" fmla="*/ 47039 w 5100973"/>
              <a:gd name="connsiteY9" fmla="*/ 3447046 h 3992101"/>
              <a:gd name="connsiteX10" fmla="*/ 38763 w 5100973"/>
              <a:gd name="connsiteY10" fmla="*/ 3414896 h 3992101"/>
              <a:gd name="connsiteX11" fmla="*/ 28376 w 5100973"/>
              <a:gd name="connsiteY11" fmla="*/ 3388641 h 3992101"/>
              <a:gd name="connsiteX12" fmla="*/ 14642 w 5100973"/>
              <a:gd name="connsiteY12" fmla="*/ 2681940 h 3992101"/>
              <a:gd name="connsiteX13" fmla="*/ 141525 w 5100973"/>
              <a:gd name="connsiteY13" fmla="*/ 1290513 h 3992101"/>
              <a:gd name="connsiteX14" fmla="*/ 968842 w 5100973"/>
              <a:gd name="connsiteY14" fmla="*/ 590018 h 3992101"/>
              <a:gd name="connsiteX15" fmla="*/ 986774 w 5100973"/>
              <a:gd name="connsiteY15" fmla="*/ 0 h 3992101"/>
              <a:gd name="connsiteX0" fmla="*/ 986774 w 5100973"/>
              <a:gd name="connsiteY0" fmla="*/ 0 h 3992101"/>
              <a:gd name="connsiteX1" fmla="*/ 1598492 w 5100973"/>
              <a:gd name="connsiteY1" fmla="*/ 571743 h 3992101"/>
              <a:gd name="connsiteX2" fmla="*/ 4623587 w 5100973"/>
              <a:gd name="connsiteY2" fmla="*/ 815032 h 3992101"/>
              <a:gd name="connsiteX3" fmla="*/ 5100973 w 5100973"/>
              <a:gd name="connsiteY3" fmla="*/ 2118754 h 3992101"/>
              <a:gd name="connsiteX4" fmla="*/ 4851350 w 5100973"/>
              <a:gd name="connsiteY4" fmla="*/ 3634494 h 3992101"/>
              <a:gd name="connsiteX5" fmla="*/ 3796052 w 5100973"/>
              <a:gd name="connsiteY5" fmla="*/ 3985529 h 3992101"/>
              <a:gd name="connsiteX6" fmla="*/ 904564 w 5100973"/>
              <a:gd name="connsiteY6" fmla="*/ 3793288 h 3992101"/>
              <a:gd name="connsiteX7" fmla="*/ 451805 w 5100973"/>
              <a:gd name="connsiteY7" fmla="*/ 3738960 h 3992101"/>
              <a:gd name="connsiteX8" fmla="*/ 417467 w 5100973"/>
              <a:gd name="connsiteY8" fmla="*/ 3743134 h 3992101"/>
              <a:gd name="connsiteX9" fmla="*/ 47039 w 5100973"/>
              <a:gd name="connsiteY9" fmla="*/ 3447046 h 3992101"/>
              <a:gd name="connsiteX10" fmla="*/ 38763 w 5100973"/>
              <a:gd name="connsiteY10" fmla="*/ 3414896 h 3992101"/>
              <a:gd name="connsiteX11" fmla="*/ 28376 w 5100973"/>
              <a:gd name="connsiteY11" fmla="*/ 3388641 h 3992101"/>
              <a:gd name="connsiteX12" fmla="*/ 14642 w 5100973"/>
              <a:gd name="connsiteY12" fmla="*/ 2681940 h 3992101"/>
              <a:gd name="connsiteX13" fmla="*/ 141525 w 5100973"/>
              <a:gd name="connsiteY13" fmla="*/ 1290513 h 3992101"/>
              <a:gd name="connsiteX14" fmla="*/ 968842 w 5100973"/>
              <a:gd name="connsiteY14" fmla="*/ 590018 h 3992101"/>
              <a:gd name="connsiteX15" fmla="*/ 986774 w 5100973"/>
              <a:gd name="connsiteY15" fmla="*/ 0 h 3992101"/>
              <a:gd name="connsiteX0" fmla="*/ 986774 w 5100973"/>
              <a:gd name="connsiteY0" fmla="*/ 0 h 4001096"/>
              <a:gd name="connsiteX1" fmla="*/ 1598492 w 5100973"/>
              <a:gd name="connsiteY1" fmla="*/ 571743 h 4001096"/>
              <a:gd name="connsiteX2" fmla="*/ 4623587 w 5100973"/>
              <a:gd name="connsiteY2" fmla="*/ 815032 h 4001096"/>
              <a:gd name="connsiteX3" fmla="*/ 5100973 w 5100973"/>
              <a:gd name="connsiteY3" fmla="*/ 2118754 h 4001096"/>
              <a:gd name="connsiteX4" fmla="*/ 4851350 w 5100973"/>
              <a:gd name="connsiteY4" fmla="*/ 3634494 h 4001096"/>
              <a:gd name="connsiteX5" fmla="*/ 3796052 w 5100973"/>
              <a:gd name="connsiteY5" fmla="*/ 3985529 h 4001096"/>
              <a:gd name="connsiteX6" fmla="*/ 959744 w 5100973"/>
              <a:gd name="connsiteY6" fmla="*/ 3840584 h 4001096"/>
              <a:gd name="connsiteX7" fmla="*/ 451805 w 5100973"/>
              <a:gd name="connsiteY7" fmla="*/ 3738960 h 4001096"/>
              <a:gd name="connsiteX8" fmla="*/ 417467 w 5100973"/>
              <a:gd name="connsiteY8" fmla="*/ 3743134 h 4001096"/>
              <a:gd name="connsiteX9" fmla="*/ 47039 w 5100973"/>
              <a:gd name="connsiteY9" fmla="*/ 3447046 h 4001096"/>
              <a:gd name="connsiteX10" fmla="*/ 38763 w 5100973"/>
              <a:gd name="connsiteY10" fmla="*/ 3414896 h 4001096"/>
              <a:gd name="connsiteX11" fmla="*/ 28376 w 5100973"/>
              <a:gd name="connsiteY11" fmla="*/ 3388641 h 4001096"/>
              <a:gd name="connsiteX12" fmla="*/ 14642 w 5100973"/>
              <a:gd name="connsiteY12" fmla="*/ 2681940 h 4001096"/>
              <a:gd name="connsiteX13" fmla="*/ 141525 w 5100973"/>
              <a:gd name="connsiteY13" fmla="*/ 1290513 h 4001096"/>
              <a:gd name="connsiteX14" fmla="*/ 968842 w 5100973"/>
              <a:gd name="connsiteY14" fmla="*/ 590018 h 4001096"/>
              <a:gd name="connsiteX15" fmla="*/ 986774 w 5100973"/>
              <a:gd name="connsiteY15" fmla="*/ 0 h 4001096"/>
              <a:gd name="connsiteX0" fmla="*/ 986774 w 5100973"/>
              <a:gd name="connsiteY0" fmla="*/ 0 h 4001096"/>
              <a:gd name="connsiteX1" fmla="*/ 1598492 w 5100973"/>
              <a:gd name="connsiteY1" fmla="*/ 571743 h 4001096"/>
              <a:gd name="connsiteX2" fmla="*/ 4623587 w 5100973"/>
              <a:gd name="connsiteY2" fmla="*/ 815032 h 4001096"/>
              <a:gd name="connsiteX3" fmla="*/ 5100973 w 5100973"/>
              <a:gd name="connsiteY3" fmla="*/ 2118754 h 4001096"/>
              <a:gd name="connsiteX4" fmla="*/ 4851350 w 5100973"/>
              <a:gd name="connsiteY4" fmla="*/ 3634494 h 4001096"/>
              <a:gd name="connsiteX5" fmla="*/ 3796052 w 5100973"/>
              <a:gd name="connsiteY5" fmla="*/ 3985529 h 4001096"/>
              <a:gd name="connsiteX6" fmla="*/ 959744 w 5100973"/>
              <a:gd name="connsiteY6" fmla="*/ 3840584 h 4001096"/>
              <a:gd name="connsiteX7" fmla="*/ 451805 w 5100973"/>
              <a:gd name="connsiteY7" fmla="*/ 3738960 h 4001096"/>
              <a:gd name="connsiteX8" fmla="*/ 47039 w 5100973"/>
              <a:gd name="connsiteY8" fmla="*/ 3447046 h 4001096"/>
              <a:gd name="connsiteX9" fmla="*/ 38763 w 5100973"/>
              <a:gd name="connsiteY9" fmla="*/ 3414896 h 4001096"/>
              <a:gd name="connsiteX10" fmla="*/ 28376 w 5100973"/>
              <a:gd name="connsiteY10" fmla="*/ 3388641 h 4001096"/>
              <a:gd name="connsiteX11" fmla="*/ 14642 w 5100973"/>
              <a:gd name="connsiteY11" fmla="*/ 2681940 h 4001096"/>
              <a:gd name="connsiteX12" fmla="*/ 141525 w 5100973"/>
              <a:gd name="connsiteY12" fmla="*/ 1290513 h 4001096"/>
              <a:gd name="connsiteX13" fmla="*/ 968842 w 5100973"/>
              <a:gd name="connsiteY13" fmla="*/ 590018 h 4001096"/>
              <a:gd name="connsiteX14" fmla="*/ 986774 w 5100973"/>
              <a:gd name="connsiteY14" fmla="*/ 0 h 4001096"/>
              <a:gd name="connsiteX0" fmla="*/ 984626 w 5098825"/>
              <a:gd name="connsiteY0" fmla="*/ 0 h 4001096"/>
              <a:gd name="connsiteX1" fmla="*/ 1596344 w 5098825"/>
              <a:gd name="connsiteY1" fmla="*/ 571743 h 4001096"/>
              <a:gd name="connsiteX2" fmla="*/ 4621439 w 5098825"/>
              <a:gd name="connsiteY2" fmla="*/ 815032 h 4001096"/>
              <a:gd name="connsiteX3" fmla="*/ 5098825 w 5098825"/>
              <a:gd name="connsiteY3" fmla="*/ 2118754 h 4001096"/>
              <a:gd name="connsiteX4" fmla="*/ 4849202 w 5098825"/>
              <a:gd name="connsiteY4" fmla="*/ 3634494 h 4001096"/>
              <a:gd name="connsiteX5" fmla="*/ 3793904 w 5098825"/>
              <a:gd name="connsiteY5" fmla="*/ 3985529 h 4001096"/>
              <a:gd name="connsiteX6" fmla="*/ 957596 w 5098825"/>
              <a:gd name="connsiteY6" fmla="*/ 3840584 h 4001096"/>
              <a:gd name="connsiteX7" fmla="*/ 449657 w 5098825"/>
              <a:gd name="connsiteY7" fmla="*/ 3738960 h 4001096"/>
              <a:gd name="connsiteX8" fmla="*/ 44891 w 5098825"/>
              <a:gd name="connsiteY8" fmla="*/ 3447046 h 4001096"/>
              <a:gd name="connsiteX9" fmla="*/ 36615 w 5098825"/>
              <a:gd name="connsiteY9" fmla="*/ 3414896 h 4001096"/>
              <a:gd name="connsiteX10" fmla="*/ 12494 w 5098825"/>
              <a:gd name="connsiteY10" fmla="*/ 2681940 h 4001096"/>
              <a:gd name="connsiteX11" fmla="*/ 139377 w 5098825"/>
              <a:gd name="connsiteY11" fmla="*/ 1290513 h 4001096"/>
              <a:gd name="connsiteX12" fmla="*/ 966694 w 5098825"/>
              <a:gd name="connsiteY12" fmla="*/ 590018 h 4001096"/>
              <a:gd name="connsiteX13" fmla="*/ 984626 w 5098825"/>
              <a:gd name="connsiteY13" fmla="*/ 0 h 4001096"/>
              <a:gd name="connsiteX0" fmla="*/ 983699 w 5097898"/>
              <a:gd name="connsiteY0" fmla="*/ 0 h 4001096"/>
              <a:gd name="connsiteX1" fmla="*/ 1595417 w 5097898"/>
              <a:gd name="connsiteY1" fmla="*/ 571743 h 4001096"/>
              <a:gd name="connsiteX2" fmla="*/ 4620512 w 5097898"/>
              <a:gd name="connsiteY2" fmla="*/ 815032 h 4001096"/>
              <a:gd name="connsiteX3" fmla="*/ 5097898 w 5097898"/>
              <a:gd name="connsiteY3" fmla="*/ 2118754 h 4001096"/>
              <a:gd name="connsiteX4" fmla="*/ 4848275 w 5097898"/>
              <a:gd name="connsiteY4" fmla="*/ 3634494 h 4001096"/>
              <a:gd name="connsiteX5" fmla="*/ 3792977 w 5097898"/>
              <a:gd name="connsiteY5" fmla="*/ 3985529 h 4001096"/>
              <a:gd name="connsiteX6" fmla="*/ 956669 w 5097898"/>
              <a:gd name="connsiteY6" fmla="*/ 3840584 h 4001096"/>
              <a:gd name="connsiteX7" fmla="*/ 448730 w 5097898"/>
              <a:gd name="connsiteY7" fmla="*/ 3738960 h 4001096"/>
              <a:gd name="connsiteX8" fmla="*/ 43964 w 5097898"/>
              <a:gd name="connsiteY8" fmla="*/ 3447046 h 4001096"/>
              <a:gd name="connsiteX9" fmla="*/ 4157 w 5097898"/>
              <a:gd name="connsiteY9" fmla="*/ 3249358 h 4001096"/>
              <a:gd name="connsiteX10" fmla="*/ 11567 w 5097898"/>
              <a:gd name="connsiteY10" fmla="*/ 2681940 h 4001096"/>
              <a:gd name="connsiteX11" fmla="*/ 138450 w 5097898"/>
              <a:gd name="connsiteY11" fmla="*/ 1290513 h 4001096"/>
              <a:gd name="connsiteX12" fmla="*/ 965767 w 5097898"/>
              <a:gd name="connsiteY12" fmla="*/ 590018 h 4001096"/>
              <a:gd name="connsiteX13" fmla="*/ 983699 w 5097898"/>
              <a:gd name="connsiteY13" fmla="*/ 0 h 4001096"/>
              <a:gd name="connsiteX0" fmla="*/ 983699 w 5097898"/>
              <a:gd name="connsiteY0" fmla="*/ 0 h 4001096"/>
              <a:gd name="connsiteX1" fmla="*/ 1595417 w 5097898"/>
              <a:gd name="connsiteY1" fmla="*/ 571743 h 4001096"/>
              <a:gd name="connsiteX2" fmla="*/ 4620512 w 5097898"/>
              <a:gd name="connsiteY2" fmla="*/ 815032 h 4001096"/>
              <a:gd name="connsiteX3" fmla="*/ 5097898 w 5097898"/>
              <a:gd name="connsiteY3" fmla="*/ 2118754 h 4001096"/>
              <a:gd name="connsiteX4" fmla="*/ 4848275 w 5097898"/>
              <a:gd name="connsiteY4" fmla="*/ 3634494 h 4001096"/>
              <a:gd name="connsiteX5" fmla="*/ 3792977 w 5097898"/>
              <a:gd name="connsiteY5" fmla="*/ 3985529 h 4001096"/>
              <a:gd name="connsiteX6" fmla="*/ 956669 w 5097898"/>
              <a:gd name="connsiteY6" fmla="*/ 3840584 h 4001096"/>
              <a:gd name="connsiteX7" fmla="*/ 448730 w 5097898"/>
              <a:gd name="connsiteY7" fmla="*/ 3738960 h 4001096"/>
              <a:gd name="connsiteX8" fmla="*/ 43964 w 5097898"/>
              <a:gd name="connsiteY8" fmla="*/ 3533756 h 4001096"/>
              <a:gd name="connsiteX9" fmla="*/ 4157 w 5097898"/>
              <a:gd name="connsiteY9" fmla="*/ 3249358 h 4001096"/>
              <a:gd name="connsiteX10" fmla="*/ 11567 w 5097898"/>
              <a:gd name="connsiteY10" fmla="*/ 2681940 h 4001096"/>
              <a:gd name="connsiteX11" fmla="*/ 138450 w 5097898"/>
              <a:gd name="connsiteY11" fmla="*/ 1290513 h 4001096"/>
              <a:gd name="connsiteX12" fmla="*/ 965767 w 5097898"/>
              <a:gd name="connsiteY12" fmla="*/ 590018 h 4001096"/>
              <a:gd name="connsiteX13" fmla="*/ 983699 w 5097898"/>
              <a:gd name="connsiteY13" fmla="*/ 0 h 4001096"/>
              <a:gd name="connsiteX0" fmla="*/ 972132 w 5086331"/>
              <a:gd name="connsiteY0" fmla="*/ 0 h 4001096"/>
              <a:gd name="connsiteX1" fmla="*/ 1583850 w 5086331"/>
              <a:gd name="connsiteY1" fmla="*/ 571743 h 4001096"/>
              <a:gd name="connsiteX2" fmla="*/ 4608945 w 5086331"/>
              <a:gd name="connsiteY2" fmla="*/ 815032 h 4001096"/>
              <a:gd name="connsiteX3" fmla="*/ 5086331 w 5086331"/>
              <a:gd name="connsiteY3" fmla="*/ 2118754 h 4001096"/>
              <a:gd name="connsiteX4" fmla="*/ 4836708 w 5086331"/>
              <a:gd name="connsiteY4" fmla="*/ 3634494 h 4001096"/>
              <a:gd name="connsiteX5" fmla="*/ 3781410 w 5086331"/>
              <a:gd name="connsiteY5" fmla="*/ 3985529 h 4001096"/>
              <a:gd name="connsiteX6" fmla="*/ 945102 w 5086331"/>
              <a:gd name="connsiteY6" fmla="*/ 3840584 h 4001096"/>
              <a:gd name="connsiteX7" fmla="*/ 437163 w 5086331"/>
              <a:gd name="connsiteY7" fmla="*/ 3738960 h 4001096"/>
              <a:gd name="connsiteX8" fmla="*/ 32397 w 5086331"/>
              <a:gd name="connsiteY8" fmla="*/ 3533756 h 4001096"/>
              <a:gd name="connsiteX9" fmla="*/ 0 w 5086331"/>
              <a:gd name="connsiteY9" fmla="*/ 2681940 h 4001096"/>
              <a:gd name="connsiteX10" fmla="*/ 126883 w 5086331"/>
              <a:gd name="connsiteY10" fmla="*/ 1290513 h 4001096"/>
              <a:gd name="connsiteX11" fmla="*/ 954200 w 5086331"/>
              <a:gd name="connsiteY11" fmla="*/ 590018 h 4001096"/>
              <a:gd name="connsiteX12" fmla="*/ 972132 w 5086331"/>
              <a:gd name="connsiteY12" fmla="*/ 0 h 4001096"/>
              <a:gd name="connsiteX0" fmla="*/ 972132 w 5086331"/>
              <a:gd name="connsiteY0" fmla="*/ 0 h 4001096"/>
              <a:gd name="connsiteX1" fmla="*/ 1583850 w 5086331"/>
              <a:gd name="connsiteY1" fmla="*/ 571743 h 4001096"/>
              <a:gd name="connsiteX2" fmla="*/ 4608945 w 5086331"/>
              <a:gd name="connsiteY2" fmla="*/ 815032 h 4001096"/>
              <a:gd name="connsiteX3" fmla="*/ 5086331 w 5086331"/>
              <a:gd name="connsiteY3" fmla="*/ 2118754 h 4001096"/>
              <a:gd name="connsiteX4" fmla="*/ 4836708 w 5086331"/>
              <a:gd name="connsiteY4" fmla="*/ 3634494 h 4001096"/>
              <a:gd name="connsiteX5" fmla="*/ 3781410 w 5086331"/>
              <a:gd name="connsiteY5" fmla="*/ 3985529 h 4001096"/>
              <a:gd name="connsiteX6" fmla="*/ 945102 w 5086331"/>
              <a:gd name="connsiteY6" fmla="*/ 3840584 h 4001096"/>
              <a:gd name="connsiteX7" fmla="*/ 32397 w 5086331"/>
              <a:gd name="connsiteY7" fmla="*/ 3533756 h 4001096"/>
              <a:gd name="connsiteX8" fmla="*/ 0 w 5086331"/>
              <a:gd name="connsiteY8" fmla="*/ 2681940 h 4001096"/>
              <a:gd name="connsiteX9" fmla="*/ 126883 w 5086331"/>
              <a:gd name="connsiteY9" fmla="*/ 1290513 h 4001096"/>
              <a:gd name="connsiteX10" fmla="*/ 954200 w 5086331"/>
              <a:gd name="connsiteY10" fmla="*/ 590018 h 4001096"/>
              <a:gd name="connsiteX11" fmla="*/ 972132 w 5086331"/>
              <a:gd name="connsiteY11" fmla="*/ 0 h 4001096"/>
              <a:gd name="connsiteX0" fmla="*/ 972132 w 5086331"/>
              <a:gd name="connsiteY0" fmla="*/ 0 h 4001096"/>
              <a:gd name="connsiteX1" fmla="*/ 1583850 w 5086331"/>
              <a:gd name="connsiteY1" fmla="*/ 571743 h 4001096"/>
              <a:gd name="connsiteX2" fmla="*/ 4608945 w 5086331"/>
              <a:gd name="connsiteY2" fmla="*/ 815032 h 4001096"/>
              <a:gd name="connsiteX3" fmla="*/ 5086331 w 5086331"/>
              <a:gd name="connsiteY3" fmla="*/ 2118754 h 4001096"/>
              <a:gd name="connsiteX4" fmla="*/ 4836708 w 5086331"/>
              <a:gd name="connsiteY4" fmla="*/ 3634494 h 4001096"/>
              <a:gd name="connsiteX5" fmla="*/ 3781410 w 5086331"/>
              <a:gd name="connsiteY5" fmla="*/ 3985529 h 4001096"/>
              <a:gd name="connsiteX6" fmla="*/ 945102 w 5086331"/>
              <a:gd name="connsiteY6" fmla="*/ 3840584 h 4001096"/>
              <a:gd name="connsiteX7" fmla="*/ 32397 w 5086331"/>
              <a:gd name="connsiteY7" fmla="*/ 3533756 h 4001096"/>
              <a:gd name="connsiteX8" fmla="*/ 0 w 5086331"/>
              <a:gd name="connsiteY8" fmla="*/ 2681940 h 4001096"/>
              <a:gd name="connsiteX9" fmla="*/ 126883 w 5086331"/>
              <a:gd name="connsiteY9" fmla="*/ 1290513 h 4001096"/>
              <a:gd name="connsiteX10" fmla="*/ 954200 w 5086331"/>
              <a:gd name="connsiteY10" fmla="*/ 590018 h 4001096"/>
              <a:gd name="connsiteX11" fmla="*/ 972132 w 5086331"/>
              <a:gd name="connsiteY11" fmla="*/ 0 h 4001096"/>
              <a:gd name="connsiteX0" fmla="*/ 1007316 w 5121515"/>
              <a:gd name="connsiteY0" fmla="*/ 0 h 4001096"/>
              <a:gd name="connsiteX1" fmla="*/ 1619034 w 5121515"/>
              <a:gd name="connsiteY1" fmla="*/ 571743 h 4001096"/>
              <a:gd name="connsiteX2" fmla="*/ 4644129 w 5121515"/>
              <a:gd name="connsiteY2" fmla="*/ 815032 h 4001096"/>
              <a:gd name="connsiteX3" fmla="*/ 5121515 w 5121515"/>
              <a:gd name="connsiteY3" fmla="*/ 2118754 h 4001096"/>
              <a:gd name="connsiteX4" fmla="*/ 4871892 w 5121515"/>
              <a:gd name="connsiteY4" fmla="*/ 3634494 h 4001096"/>
              <a:gd name="connsiteX5" fmla="*/ 3816594 w 5121515"/>
              <a:gd name="connsiteY5" fmla="*/ 3985529 h 4001096"/>
              <a:gd name="connsiteX6" fmla="*/ 980286 w 5121515"/>
              <a:gd name="connsiteY6" fmla="*/ 3840584 h 4001096"/>
              <a:gd name="connsiteX7" fmla="*/ 67581 w 5121515"/>
              <a:gd name="connsiteY7" fmla="*/ 3533756 h 4001096"/>
              <a:gd name="connsiteX8" fmla="*/ 35184 w 5121515"/>
              <a:gd name="connsiteY8" fmla="*/ 2681940 h 4001096"/>
              <a:gd name="connsiteX9" fmla="*/ 162067 w 5121515"/>
              <a:gd name="connsiteY9" fmla="*/ 1290513 h 4001096"/>
              <a:gd name="connsiteX10" fmla="*/ 989384 w 5121515"/>
              <a:gd name="connsiteY10" fmla="*/ 590018 h 4001096"/>
              <a:gd name="connsiteX11" fmla="*/ 1007316 w 5121515"/>
              <a:gd name="connsiteY11" fmla="*/ 0 h 4001096"/>
              <a:gd name="connsiteX0" fmla="*/ 1010370 w 5124569"/>
              <a:gd name="connsiteY0" fmla="*/ 0 h 4001096"/>
              <a:gd name="connsiteX1" fmla="*/ 1622088 w 5124569"/>
              <a:gd name="connsiteY1" fmla="*/ 571743 h 4001096"/>
              <a:gd name="connsiteX2" fmla="*/ 4647183 w 5124569"/>
              <a:gd name="connsiteY2" fmla="*/ 815032 h 4001096"/>
              <a:gd name="connsiteX3" fmla="*/ 5124569 w 5124569"/>
              <a:gd name="connsiteY3" fmla="*/ 2118754 h 4001096"/>
              <a:gd name="connsiteX4" fmla="*/ 4874946 w 5124569"/>
              <a:gd name="connsiteY4" fmla="*/ 3634494 h 4001096"/>
              <a:gd name="connsiteX5" fmla="*/ 3819648 w 5124569"/>
              <a:gd name="connsiteY5" fmla="*/ 3985529 h 4001096"/>
              <a:gd name="connsiteX6" fmla="*/ 983340 w 5124569"/>
              <a:gd name="connsiteY6" fmla="*/ 3840584 h 4001096"/>
              <a:gd name="connsiteX7" fmla="*/ 70635 w 5124569"/>
              <a:gd name="connsiteY7" fmla="*/ 3533756 h 4001096"/>
              <a:gd name="connsiteX8" fmla="*/ 165121 w 5124569"/>
              <a:gd name="connsiteY8" fmla="*/ 1290513 h 4001096"/>
              <a:gd name="connsiteX9" fmla="*/ 992438 w 5124569"/>
              <a:gd name="connsiteY9" fmla="*/ 590018 h 4001096"/>
              <a:gd name="connsiteX10" fmla="*/ 1010370 w 5124569"/>
              <a:gd name="connsiteY10" fmla="*/ 0 h 4001096"/>
              <a:gd name="connsiteX0" fmla="*/ 1004891 w 5119090"/>
              <a:gd name="connsiteY0" fmla="*/ 0 h 4001096"/>
              <a:gd name="connsiteX1" fmla="*/ 1616609 w 5119090"/>
              <a:gd name="connsiteY1" fmla="*/ 571743 h 4001096"/>
              <a:gd name="connsiteX2" fmla="*/ 4641704 w 5119090"/>
              <a:gd name="connsiteY2" fmla="*/ 815032 h 4001096"/>
              <a:gd name="connsiteX3" fmla="*/ 5119090 w 5119090"/>
              <a:gd name="connsiteY3" fmla="*/ 2118754 h 4001096"/>
              <a:gd name="connsiteX4" fmla="*/ 4869467 w 5119090"/>
              <a:gd name="connsiteY4" fmla="*/ 3634494 h 4001096"/>
              <a:gd name="connsiteX5" fmla="*/ 3814169 w 5119090"/>
              <a:gd name="connsiteY5" fmla="*/ 3985529 h 4001096"/>
              <a:gd name="connsiteX6" fmla="*/ 977861 w 5119090"/>
              <a:gd name="connsiteY6" fmla="*/ 3840584 h 4001096"/>
              <a:gd name="connsiteX7" fmla="*/ 73039 w 5119090"/>
              <a:gd name="connsiteY7" fmla="*/ 3313039 h 4001096"/>
              <a:gd name="connsiteX8" fmla="*/ 159642 w 5119090"/>
              <a:gd name="connsiteY8" fmla="*/ 1290513 h 4001096"/>
              <a:gd name="connsiteX9" fmla="*/ 986959 w 5119090"/>
              <a:gd name="connsiteY9" fmla="*/ 590018 h 4001096"/>
              <a:gd name="connsiteX10" fmla="*/ 1004891 w 5119090"/>
              <a:gd name="connsiteY10" fmla="*/ 0 h 4001096"/>
              <a:gd name="connsiteX0" fmla="*/ 1004891 w 5119090"/>
              <a:gd name="connsiteY0" fmla="*/ 0 h 4028919"/>
              <a:gd name="connsiteX1" fmla="*/ 1616609 w 5119090"/>
              <a:gd name="connsiteY1" fmla="*/ 571743 h 4028919"/>
              <a:gd name="connsiteX2" fmla="*/ 4641704 w 5119090"/>
              <a:gd name="connsiteY2" fmla="*/ 815032 h 4028919"/>
              <a:gd name="connsiteX3" fmla="*/ 5119090 w 5119090"/>
              <a:gd name="connsiteY3" fmla="*/ 2118754 h 4028919"/>
              <a:gd name="connsiteX4" fmla="*/ 4869467 w 5119090"/>
              <a:gd name="connsiteY4" fmla="*/ 3634494 h 4028919"/>
              <a:gd name="connsiteX5" fmla="*/ 3814169 w 5119090"/>
              <a:gd name="connsiteY5" fmla="*/ 3985529 h 4028919"/>
              <a:gd name="connsiteX6" fmla="*/ 977861 w 5119090"/>
              <a:gd name="connsiteY6" fmla="*/ 3911529 h 4028919"/>
              <a:gd name="connsiteX7" fmla="*/ 73039 w 5119090"/>
              <a:gd name="connsiteY7" fmla="*/ 3313039 h 4028919"/>
              <a:gd name="connsiteX8" fmla="*/ 159642 w 5119090"/>
              <a:gd name="connsiteY8" fmla="*/ 1290513 h 4028919"/>
              <a:gd name="connsiteX9" fmla="*/ 986959 w 5119090"/>
              <a:gd name="connsiteY9" fmla="*/ 590018 h 4028919"/>
              <a:gd name="connsiteX10" fmla="*/ 1004891 w 5119090"/>
              <a:gd name="connsiteY10" fmla="*/ 0 h 4028919"/>
              <a:gd name="connsiteX0" fmla="*/ 1004891 w 5119090"/>
              <a:gd name="connsiteY0" fmla="*/ 0 h 4142676"/>
              <a:gd name="connsiteX1" fmla="*/ 1616609 w 5119090"/>
              <a:gd name="connsiteY1" fmla="*/ 571743 h 4142676"/>
              <a:gd name="connsiteX2" fmla="*/ 4641704 w 5119090"/>
              <a:gd name="connsiteY2" fmla="*/ 815032 h 4142676"/>
              <a:gd name="connsiteX3" fmla="*/ 5119090 w 5119090"/>
              <a:gd name="connsiteY3" fmla="*/ 2118754 h 4142676"/>
              <a:gd name="connsiteX4" fmla="*/ 4869467 w 5119090"/>
              <a:gd name="connsiteY4" fmla="*/ 3634494 h 4142676"/>
              <a:gd name="connsiteX5" fmla="*/ 3575630 w 5119090"/>
              <a:gd name="connsiteY5" fmla="*/ 4131303 h 4142676"/>
              <a:gd name="connsiteX6" fmla="*/ 977861 w 5119090"/>
              <a:gd name="connsiteY6" fmla="*/ 3911529 h 4142676"/>
              <a:gd name="connsiteX7" fmla="*/ 73039 w 5119090"/>
              <a:gd name="connsiteY7" fmla="*/ 3313039 h 4142676"/>
              <a:gd name="connsiteX8" fmla="*/ 159642 w 5119090"/>
              <a:gd name="connsiteY8" fmla="*/ 1290513 h 4142676"/>
              <a:gd name="connsiteX9" fmla="*/ 986959 w 5119090"/>
              <a:gd name="connsiteY9" fmla="*/ 590018 h 4142676"/>
              <a:gd name="connsiteX10" fmla="*/ 1004891 w 5119090"/>
              <a:gd name="connsiteY10" fmla="*/ 0 h 4142676"/>
              <a:gd name="connsiteX0" fmla="*/ 1004891 w 5119090"/>
              <a:gd name="connsiteY0" fmla="*/ 0 h 4145018"/>
              <a:gd name="connsiteX1" fmla="*/ 1616609 w 5119090"/>
              <a:gd name="connsiteY1" fmla="*/ 571743 h 4145018"/>
              <a:gd name="connsiteX2" fmla="*/ 4641704 w 5119090"/>
              <a:gd name="connsiteY2" fmla="*/ 815032 h 4145018"/>
              <a:gd name="connsiteX3" fmla="*/ 5119090 w 5119090"/>
              <a:gd name="connsiteY3" fmla="*/ 2118754 h 4145018"/>
              <a:gd name="connsiteX4" fmla="*/ 4736945 w 5119090"/>
              <a:gd name="connsiteY4" fmla="*/ 3594737 h 4145018"/>
              <a:gd name="connsiteX5" fmla="*/ 3575630 w 5119090"/>
              <a:gd name="connsiteY5" fmla="*/ 4131303 h 4145018"/>
              <a:gd name="connsiteX6" fmla="*/ 977861 w 5119090"/>
              <a:gd name="connsiteY6" fmla="*/ 3911529 h 4145018"/>
              <a:gd name="connsiteX7" fmla="*/ 73039 w 5119090"/>
              <a:gd name="connsiteY7" fmla="*/ 3313039 h 4145018"/>
              <a:gd name="connsiteX8" fmla="*/ 159642 w 5119090"/>
              <a:gd name="connsiteY8" fmla="*/ 1290513 h 4145018"/>
              <a:gd name="connsiteX9" fmla="*/ 986959 w 5119090"/>
              <a:gd name="connsiteY9" fmla="*/ 590018 h 4145018"/>
              <a:gd name="connsiteX10" fmla="*/ 1004891 w 5119090"/>
              <a:gd name="connsiteY10" fmla="*/ 0 h 4145018"/>
              <a:gd name="connsiteX0" fmla="*/ 1004891 w 5119090"/>
              <a:gd name="connsiteY0" fmla="*/ 0 h 4145018"/>
              <a:gd name="connsiteX1" fmla="*/ 1616609 w 5119090"/>
              <a:gd name="connsiteY1" fmla="*/ 571743 h 4145018"/>
              <a:gd name="connsiteX2" fmla="*/ 4469426 w 5119090"/>
              <a:gd name="connsiteY2" fmla="*/ 735519 h 4145018"/>
              <a:gd name="connsiteX3" fmla="*/ 5119090 w 5119090"/>
              <a:gd name="connsiteY3" fmla="*/ 2118754 h 4145018"/>
              <a:gd name="connsiteX4" fmla="*/ 4736945 w 5119090"/>
              <a:gd name="connsiteY4" fmla="*/ 3594737 h 4145018"/>
              <a:gd name="connsiteX5" fmla="*/ 3575630 w 5119090"/>
              <a:gd name="connsiteY5" fmla="*/ 4131303 h 4145018"/>
              <a:gd name="connsiteX6" fmla="*/ 977861 w 5119090"/>
              <a:gd name="connsiteY6" fmla="*/ 3911529 h 4145018"/>
              <a:gd name="connsiteX7" fmla="*/ 73039 w 5119090"/>
              <a:gd name="connsiteY7" fmla="*/ 3313039 h 4145018"/>
              <a:gd name="connsiteX8" fmla="*/ 159642 w 5119090"/>
              <a:gd name="connsiteY8" fmla="*/ 1290513 h 4145018"/>
              <a:gd name="connsiteX9" fmla="*/ 986959 w 5119090"/>
              <a:gd name="connsiteY9" fmla="*/ 590018 h 4145018"/>
              <a:gd name="connsiteX10" fmla="*/ 1004891 w 5119090"/>
              <a:gd name="connsiteY10" fmla="*/ 0 h 4145018"/>
              <a:gd name="connsiteX0" fmla="*/ 1004891 w 4986569"/>
              <a:gd name="connsiteY0" fmla="*/ 0 h 4145018"/>
              <a:gd name="connsiteX1" fmla="*/ 1616609 w 4986569"/>
              <a:gd name="connsiteY1" fmla="*/ 571743 h 4145018"/>
              <a:gd name="connsiteX2" fmla="*/ 4469426 w 4986569"/>
              <a:gd name="connsiteY2" fmla="*/ 735519 h 4145018"/>
              <a:gd name="connsiteX3" fmla="*/ 4986569 w 4986569"/>
              <a:gd name="connsiteY3" fmla="*/ 2118754 h 4145018"/>
              <a:gd name="connsiteX4" fmla="*/ 4736945 w 4986569"/>
              <a:gd name="connsiteY4" fmla="*/ 3594737 h 4145018"/>
              <a:gd name="connsiteX5" fmla="*/ 3575630 w 4986569"/>
              <a:gd name="connsiteY5" fmla="*/ 4131303 h 4145018"/>
              <a:gd name="connsiteX6" fmla="*/ 977861 w 4986569"/>
              <a:gd name="connsiteY6" fmla="*/ 3911529 h 4145018"/>
              <a:gd name="connsiteX7" fmla="*/ 73039 w 4986569"/>
              <a:gd name="connsiteY7" fmla="*/ 3313039 h 4145018"/>
              <a:gd name="connsiteX8" fmla="*/ 159642 w 4986569"/>
              <a:gd name="connsiteY8" fmla="*/ 1290513 h 4145018"/>
              <a:gd name="connsiteX9" fmla="*/ 986959 w 4986569"/>
              <a:gd name="connsiteY9" fmla="*/ 590018 h 4145018"/>
              <a:gd name="connsiteX10" fmla="*/ 1004891 w 4986569"/>
              <a:gd name="connsiteY10" fmla="*/ 0 h 4145018"/>
              <a:gd name="connsiteX0" fmla="*/ 1004891 w 4857980"/>
              <a:gd name="connsiteY0" fmla="*/ 0 h 4145018"/>
              <a:gd name="connsiteX1" fmla="*/ 1616609 w 4857980"/>
              <a:gd name="connsiteY1" fmla="*/ 571743 h 4145018"/>
              <a:gd name="connsiteX2" fmla="*/ 4469426 w 4857980"/>
              <a:gd name="connsiteY2" fmla="*/ 735519 h 4145018"/>
              <a:gd name="connsiteX3" fmla="*/ 4736945 w 4857980"/>
              <a:gd name="connsiteY3" fmla="*/ 3594737 h 4145018"/>
              <a:gd name="connsiteX4" fmla="*/ 3575630 w 4857980"/>
              <a:gd name="connsiteY4" fmla="*/ 4131303 h 4145018"/>
              <a:gd name="connsiteX5" fmla="*/ 977861 w 4857980"/>
              <a:gd name="connsiteY5" fmla="*/ 3911529 h 4145018"/>
              <a:gd name="connsiteX6" fmla="*/ 73039 w 4857980"/>
              <a:gd name="connsiteY6" fmla="*/ 3313039 h 4145018"/>
              <a:gd name="connsiteX7" fmla="*/ 159642 w 4857980"/>
              <a:gd name="connsiteY7" fmla="*/ 1290513 h 4145018"/>
              <a:gd name="connsiteX8" fmla="*/ 986959 w 4857980"/>
              <a:gd name="connsiteY8" fmla="*/ 590018 h 4145018"/>
              <a:gd name="connsiteX9" fmla="*/ 1004891 w 4857980"/>
              <a:gd name="connsiteY9" fmla="*/ 0 h 4145018"/>
              <a:gd name="connsiteX0" fmla="*/ 1004891 w 4944528"/>
              <a:gd name="connsiteY0" fmla="*/ 0 h 4145018"/>
              <a:gd name="connsiteX1" fmla="*/ 1616609 w 4944528"/>
              <a:gd name="connsiteY1" fmla="*/ 571743 h 4145018"/>
              <a:gd name="connsiteX2" fmla="*/ 4641704 w 4944528"/>
              <a:gd name="connsiteY2" fmla="*/ 775276 h 4145018"/>
              <a:gd name="connsiteX3" fmla="*/ 4736945 w 4944528"/>
              <a:gd name="connsiteY3" fmla="*/ 3594737 h 4145018"/>
              <a:gd name="connsiteX4" fmla="*/ 3575630 w 4944528"/>
              <a:gd name="connsiteY4" fmla="*/ 4131303 h 4145018"/>
              <a:gd name="connsiteX5" fmla="*/ 977861 w 4944528"/>
              <a:gd name="connsiteY5" fmla="*/ 3911529 h 4145018"/>
              <a:gd name="connsiteX6" fmla="*/ 73039 w 4944528"/>
              <a:gd name="connsiteY6" fmla="*/ 3313039 h 4145018"/>
              <a:gd name="connsiteX7" fmla="*/ 159642 w 4944528"/>
              <a:gd name="connsiteY7" fmla="*/ 1290513 h 4145018"/>
              <a:gd name="connsiteX8" fmla="*/ 986959 w 4944528"/>
              <a:gd name="connsiteY8" fmla="*/ 590018 h 4145018"/>
              <a:gd name="connsiteX9" fmla="*/ 1004891 w 4944528"/>
              <a:gd name="connsiteY9" fmla="*/ 0 h 4145018"/>
              <a:gd name="connsiteX0" fmla="*/ 1004891 w 4944528"/>
              <a:gd name="connsiteY0" fmla="*/ 0 h 4145018"/>
              <a:gd name="connsiteX1" fmla="*/ 1616609 w 4944528"/>
              <a:gd name="connsiteY1" fmla="*/ 571743 h 4145018"/>
              <a:gd name="connsiteX2" fmla="*/ 4641704 w 4944528"/>
              <a:gd name="connsiteY2" fmla="*/ 907797 h 4145018"/>
              <a:gd name="connsiteX3" fmla="*/ 4736945 w 4944528"/>
              <a:gd name="connsiteY3" fmla="*/ 3594737 h 4145018"/>
              <a:gd name="connsiteX4" fmla="*/ 3575630 w 4944528"/>
              <a:gd name="connsiteY4" fmla="*/ 4131303 h 4145018"/>
              <a:gd name="connsiteX5" fmla="*/ 977861 w 4944528"/>
              <a:gd name="connsiteY5" fmla="*/ 3911529 h 4145018"/>
              <a:gd name="connsiteX6" fmla="*/ 73039 w 4944528"/>
              <a:gd name="connsiteY6" fmla="*/ 3313039 h 4145018"/>
              <a:gd name="connsiteX7" fmla="*/ 159642 w 4944528"/>
              <a:gd name="connsiteY7" fmla="*/ 1290513 h 4145018"/>
              <a:gd name="connsiteX8" fmla="*/ 986959 w 4944528"/>
              <a:gd name="connsiteY8" fmla="*/ 590018 h 4145018"/>
              <a:gd name="connsiteX9" fmla="*/ 1004891 w 4944528"/>
              <a:gd name="connsiteY9" fmla="*/ 0 h 4145018"/>
              <a:gd name="connsiteX0" fmla="*/ 1004891 w 4938286"/>
              <a:gd name="connsiteY0" fmla="*/ 0 h 4156705"/>
              <a:gd name="connsiteX1" fmla="*/ 1616609 w 4938286"/>
              <a:gd name="connsiteY1" fmla="*/ 571743 h 4156705"/>
              <a:gd name="connsiteX2" fmla="*/ 4641704 w 4938286"/>
              <a:gd name="connsiteY2" fmla="*/ 907797 h 4156705"/>
              <a:gd name="connsiteX3" fmla="*/ 4723693 w 4938286"/>
              <a:gd name="connsiteY3" fmla="*/ 3409206 h 4156705"/>
              <a:gd name="connsiteX4" fmla="*/ 3575630 w 4938286"/>
              <a:gd name="connsiteY4" fmla="*/ 4131303 h 4156705"/>
              <a:gd name="connsiteX5" fmla="*/ 977861 w 4938286"/>
              <a:gd name="connsiteY5" fmla="*/ 3911529 h 4156705"/>
              <a:gd name="connsiteX6" fmla="*/ 73039 w 4938286"/>
              <a:gd name="connsiteY6" fmla="*/ 3313039 h 4156705"/>
              <a:gd name="connsiteX7" fmla="*/ 159642 w 4938286"/>
              <a:gd name="connsiteY7" fmla="*/ 1290513 h 4156705"/>
              <a:gd name="connsiteX8" fmla="*/ 986959 w 4938286"/>
              <a:gd name="connsiteY8" fmla="*/ 590018 h 4156705"/>
              <a:gd name="connsiteX9" fmla="*/ 1004891 w 4938286"/>
              <a:gd name="connsiteY9" fmla="*/ 0 h 4156705"/>
              <a:gd name="connsiteX0" fmla="*/ 1004891 w 4964496"/>
              <a:gd name="connsiteY0" fmla="*/ 0 h 4156705"/>
              <a:gd name="connsiteX1" fmla="*/ 1616609 w 4964496"/>
              <a:gd name="connsiteY1" fmla="*/ 571743 h 4156705"/>
              <a:gd name="connsiteX2" fmla="*/ 4641704 w 4964496"/>
              <a:gd name="connsiteY2" fmla="*/ 907797 h 4156705"/>
              <a:gd name="connsiteX3" fmla="*/ 4723693 w 4964496"/>
              <a:gd name="connsiteY3" fmla="*/ 3409206 h 4156705"/>
              <a:gd name="connsiteX4" fmla="*/ 3575630 w 4964496"/>
              <a:gd name="connsiteY4" fmla="*/ 4131303 h 4156705"/>
              <a:gd name="connsiteX5" fmla="*/ 977861 w 4964496"/>
              <a:gd name="connsiteY5" fmla="*/ 3911529 h 4156705"/>
              <a:gd name="connsiteX6" fmla="*/ 73039 w 4964496"/>
              <a:gd name="connsiteY6" fmla="*/ 3313039 h 4156705"/>
              <a:gd name="connsiteX7" fmla="*/ 159642 w 4964496"/>
              <a:gd name="connsiteY7" fmla="*/ 1290513 h 4156705"/>
              <a:gd name="connsiteX8" fmla="*/ 986959 w 4964496"/>
              <a:gd name="connsiteY8" fmla="*/ 590018 h 4156705"/>
              <a:gd name="connsiteX9" fmla="*/ 1004891 w 4964496"/>
              <a:gd name="connsiteY9" fmla="*/ 0 h 4156705"/>
              <a:gd name="connsiteX0" fmla="*/ 1004891 w 4964496"/>
              <a:gd name="connsiteY0" fmla="*/ 0 h 4156705"/>
              <a:gd name="connsiteX1" fmla="*/ 1616609 w 4964496"/>
              <a:gd name="connsiteY1" fmla="*/ 571743 h 4156705"/>
              <a:gd name="connsiteX2" fmla="*/ 4641704 w 4964496"/>
              <a:gd name="connsiteY2" fmla="*/ 881293 h 4156705"/>
              <a:gd name="connsiteX3" fmla="*/ 4723693 w 4964496"/>
              <a:gd name="connsiteY3" fmla="*/ 3409206 h 4156705"/>
              <a:gd name="connsiteX4" fmla="*/ 3575630 w 4964496"/>
              <a:gd name="connsiteY4" fmla="*/ 4131303 h 4156705"/>
              <a:gd name="connsiteX5" fmla="*/ 977861 w 4964496"/>
              <a:gd name="connsiteY5" fmla="*/ 3911529 h 4156705"/>
              <a:gd name="connsiteX6" fmla="*/ 73039 w 4964496"/>
              <a:gd name="connsiteY6" fmla="*/ 3313039 h 4156705"/>
              <a:gd name="connsiteX7" fmla="*/ 159642 w 4964496"/>
              <a:gd name="connsiteY7" fmla="*/ 1290513 h 4156705"/>
              <a:gd name="connsiteX8" fmla="*/ 986959 w 4964496"/>
              <a:gd name="connsiteY8" fmla="*/ 590018 h 4156705"/>
              <a:gd name="connsiteX9" fmla="*/ 1004891 w 4964496"/>
              <a:gd name="connsiteY9" fmla="*/ 0 h 4156705"/>
              <a:gd name="connsiteX0" fmla="*/ 1004891 w 4938200"/>
              <a:gd name="connsiteY0" fmla="*/ 0 h 4156705"/>
              <a:gd name="connsiteX1" fmla="*/ 1616609 w 4938200"/>
              <a:gd name="connsiteY1" fmla="*/ 571743 h 4156705"/>
              <a:gd name="connsiteX2" fmla="*/ 4641704 w 4938200"/>
              <a:gd name="connsiteY2" fmla="*/ 881293 h 4156705"/>
              <a:gd name="connsiteX3" fmla="*/ 4723693 w 4938200"/>
              <a:gd name="connsiteY3" fmla="*/ 3409206 h 4156705"/>
              <a:gd name="connsiteX4" fmla="*/ 3575630 w 4938200"/>
              <a:gd name="connsiteY4" fmla="*/ 4131303 h 4156705"/>
              <a:gd name="connsiteX5" fmla="*/ 977861 w 4938200"/>
              <a:gd name="connsiteY5" fmla="*/ 3911529 h 4156705"/>
              <a:gd name="connsiteX6" fmla="*/ 73039 w 4938200"/>
              <a:gd name="connsiteY6" fmla="*/ 3313039 h 4156705"/>
              <a:gd name="connsiteX7" fmla="*/ 159642 w 4938200"/>
              <a:gd name="connsiteY7" fmla="*/ 1290513 h 4156705"/>
              <a:gd name="connsiteX8" fmla="*/ 986959 w 4938200"/>
              <a:gd name="connsiteY8" fmla="*/ 590018 h 4156705"/>
              <a:gd name="connsiteX9" fmla="*/ 1004891 w 4938200"/>
              <a:gd name="connsiteY9" fmla="*/ 0 h 4156705"/>
              <a:gd name="connsiteX0" fmla="*/ 1004891 w 4931243"/>
              <a:gd name="connsiteY0" fmla="*/ 0 h 4156705"/>
              <a:gd name="connsiteX1" fmla="*/ 1616609 w 4931243"/>
              <a:gd name="connsiteY1" fmla="*/ 571743 h 4156705"/>
              <a:gd name="connsiteX2" fmla="*/ 4628452 w 4931243"/>
              <a:gd name="connsiteY2" fmla="*/ 934302 h 4156705"/>
              <a:gd name="connsiteX3" fmla="*/ 4723693 w 4931243"/>
              <a:gd name="connsiteY3" fmla="*/ 3409206 h 4156705"/>
              <a:gd name="connsiteX4" fmla="*/ 3575630 w 4931243"/>
              <a:gd name="connsiteY4" fmla="*/ 4131303 h 4156705"/>
              <a:gd name="connsiteX5" fmla="*/ 977861 w 4931243"/>
              <a:gd name="connsiteY5" fmla="*/ 3911529 h 4156705"/>
              <a:gd name="connsiteX6" fmla="*/ 73039 w 4931243"/>
              <a:gd name="connsiteY6" fmla="*/ 3313039 h 4156705"/>
              <a:gd name="connsiteX7" fmla="*/ 159642 w 4931243"/>
              <a:gd name="connsiteY7" fmla="*/ 1290513 h 4156705"/>
              <a:gd name="connsiteX8" fmla="*/ 986959 w 4931243"/>
              <a:gd name="connsiteY8" fmla="*/ 590018 h 4156705"/>
              <a:gd name="connsiteX9" fmla="*/ 1004891 w 4931243"/>
              <a:gd name="connsiteY9" fmla="*/ 0 h 4156705"/>
              <a:gd name="connsiteX0" fmla="*/ 1004891 w 4931243"/>
              <a:gd name="connsiteY0" fmla="*/ 0 h 4175448"/>
              <a:gd name="connsiteX1" fmla="*/ 1616609 w 4931243"/>
              <a:gd name="connsiteY1" fmla="*/ 571743 h 4175448"/>
              <a:gd name="connsiteX2" fmla="*/ 4628452 w 4931243"/>
              <a:gd name="connsiteY2" fmla="*/ 934302 h 4175448"/>
              <a:gd name="connsiteX3" fmla="*/ 4723693 w 4931243"/>
              <a:gd name="connsiteY3" fmla="*/ 3409206 h 4175448"/>
              <a:gd name="connsiteX4" fmla="*/ 3575630 w 4931243"/>
              <a:gd name="connsiteY4" fmla="*/ 4131303 h 4175448"/>
              <a:gd name="connsiteX5" fmla="*/ 858591 w 4931243"/>
              <a:gd name="connsiteY5" fmla="*/ 3991042 h 4175448"/>
              <a:gd name="connsiteX6" fmla="*/ 73039 w 4931243"/>
              <a:gd name="connsiteY6" fmla="*/ 3313039 h 4175448"/>
              <a:gd name="connsiteX7" fmla="*/ 159642 w 4931243"/>
              <a:gd name="connsiteY7" fmla="*/ 1290513 h 4175448"/>
              <a:gd name="connsiteX8" fmla="*/ 986959 w 4931243"/>
              <a:gd name="connsiteY8" fmla="*/ 590018 h 4175448"/>
              <a:gd name="connsiteX9" fmla="*/ 1004891 w 4931243"/>
              <a:gd name="connsiteY9" fmla="*/ 0 h 4175448"/>
              <a:gd name="connsiteX0" fmla="*/ 1004891 w 4931243"/>
              <a:gd name="connsiteY0" fmla="*/ 0 h 4175448"/>
              <a:gd name="connsiteX1" fmla="*/ 1616609 w 4931243"/>
              <a:gd name="connsiteY1" fmla="*/ 571743 h 4175448"/>
              <a:gd name="connsiteX2" fmla="*/ 4628452 w 4931243"/>
              <a:gd name="connsiteY2" fmla="*/ 934302 h 4175448"/>
              <a:gd name="connsiteX3" fmla="*/ 4723693 w 4931243"/>
              <a:gd name="connsiteY3" fmla="*/ 3409206 h 4175448"/>
              <a:gd name="connsiteX4" fmla="*/ 3575630 w 4931243"/>
              <a:gd name="connsiteY4" fmla="*/ 4131303 h 4175448"/>
              <a:gd name="connsiteX5" fmla="*/ 858591 w 4931243"/>
              <a:gd name="connsiteY5" fmla="*/ 3991042 h 4175448"/>
              <a:gd name="connsiteX6" fmla="*/ 73039 w 4931243"/>
              <a:gd name="connsiteY6" fmla="*/ 3313039 h 4175448"/>
              <a:gd name="connsiteX7" fmla="*/ 159642 w 4931243"/>
              <a:gd name="connsiteY7" fmla="*/ 1290513 h 4175448"/>
              <a:gd name="connsiteX8" fmla="*/ 986959 w 4931243"/>
              <a:gd name="connsiteY8" fmla="*/ 590018 h 4175448"/>
              <a:gd name="connsiteX9" fmla="*/ 1004891 w 4931243"/>
              <a:gd name="connsiteY9" fmla="*/ 0 h 4175448"/>
              <a:gd name="connsiteX0" fmla="*/ 1010726 w 4937078"/>
              <a:gd name="connsiteY0" fmla="*/ 0 h 4175448"/>
              <a:gd name="connsiteX1" fmla="*/ 1622444 w 4937078"/>
              <a:gd name="connsiteY1" fmla="*/ 571743 h 4175448"/>
              <a:gd name="connsiteX2" fmla="*/ 4634287 w 4937078"/>
              <a:gd name="connsiteY2" fmla="*/ 934302 h 4175448"/>
              <a:gd name="connsiteX3" fmla="*/ 4729528 w 4937078"/>
              <a:gd name="connsiteY3" fmla="*/ 3409206 h 4175448"/>
              <a:gd name="connsiteX4" fmla="*/ 3581465 w 4937078"/>
              <a:gd name="connsiteY4" fmla="*/ 4131303 h 4175448"/>
              <a:gd name="connsiteX5" fmla="*/ 864426 w 4937078"/>
              <a:gd name="connsiteY5" fmla="*/ 3991042 h 4175448"/>
              <a:gd name="connsiteX6" fmla="*/ 78874 w 4937078"/>
              <a:gd name="connsiteY6" fmla="*/ 3313039 h 4175448"/>
              <a:gd name="connsiteX7" fmla="*/ 165477 w 4937078"/>
              <a:gd name="connsiteY7" fmla="*/ 1290513 h 4175448"/>
              <a:gd name="connsiteX8" fmla="*/ 992794 w 4937078"/>
              <a:gd name="connsiteY8" fmla="*/ 590018 h 4175448"/>
              <a:gd name="connsiteX9" fmla="*/ 1010726 w 4937078"/>
              <a:gd name="connsiteY9" fmla="*/ 0 h 4175448"/>
              <a:gd name="connsiteX0" fmla="*/ 1010726 w 4961247"/>
              <a:gd name="connsiteY0" fmla="*/ 0 h 4175448"/>
              <a:gd name="connsiteX1" fmla="*/ 1648693 w 4961247"/>
              <a:gd name="connsiteY1" fmla="*/ 574434 h 4175448"/>
              <a:gd name="connsiteX2" fmla="*/ 4634287 w 4961247"/>
              <a:gd name="connsiteY2" fmla="*/ 934302 h 4175448"/>
              <a:gd name="connsiteX3" fmla="*/ 4729528 w 4961247"/>
              <a:gd name="connsiteY3" fmla="*/ 3409206 h 4175448"/>
              <a:gd name="connsiteX4" fmla="*/ 3581465 w 4961247"/>
              <a:gd name="connsiteY4" fmla="*/ 4131303 h 4175448"/>
              <a:gd name="connsiteX5" fmla="*/ 864426 w 4961247"/>
              <a:gd name="connsiteY5" fmla="*/ 3991042 h 4175448"/>
              <a:gd name="connsiteX6" fmla="*/ 78874 w 4961247"/>
              <a:gd name="connsiteY6" fmla="*/ 3313039 h 4175448"/>
              <a:gd name="connsiteX7" fmla="*/ 165477 w 4961247"/>
              <a:gd name="connsiteY7" fmla="*/ 1290513 h 4175448"/>
              <a:gd name="connsiteX8" fmla="*/ 992794 w 4961247"/>
              <a:gd name="connsiteY8" fmla="*/ 590018 h 4175448"/>
              <a:gd name="connsiteX9" fmla="*/ 1010726 w 4961247"/>
              <a:gd name="connsiteY9" fmla="*/ 0 h 4175448"/>
              <a:gd name="connsiteX0" fmla="*/ 1010726 w 4961247"/>
              <a:gd name="connsiteY0" fmla="*/ 0 h 4175448"/>
              <a:gd name="connsiteX1" fmla="*/ 1648693 w 4961247"/>
              <a:gd name="connsiteY1" fmla="*/ 574434 h 4175448"/>
              <a:gd name="connsiteX2" fmla="*/ 4634287 w 4961247"/>
              <a:gd name="connsiteY2" fmla="*/ 934302 h 4175448"/>
              <a:gd name="connsiteX3" fmla="*/ 4729528 w 4961247"/>
              <a:gd name="connsiteY3" fmla="*/ 3409206 h 4175448"/>
              <a:gd name="connsiteX4" fmla="*/ 3581465 w 4961247"/>
              <a:gd name="connsiteY4" fmla="*/ 4131303 h 4175448"/>
              <a:gd name="connsiteX5" fmla="*/ 864426 w 4961247"/>
              <a:gd name="connsiteY5" fmla="*/ 3991042 h 4175448"/>
              <a:gd name="connsiteX6" fmla="*/ 78874 w 4961247"/>
              <a:gd name="connsiteY6" fmla="*/ 3313039 h 4175448"/>
              <a:gd name="connsiteX7" fmla="*/ 165477 w 4961247"/>
              <a:gd name="connsiteY7" fmla="*/ 1290513 h 4175448"/>
              <a:gd name="connsiteX8" fmla="*/ 992794 w 4961247"/>
              <a:gd name="connsiteY8" fmla="*/ 590018 h 4175448"/>
              <a:gd name="connsiteX9" fmla="*/ 1010726 w 4961247"/>
              <a:gd name="connsiteY9" fmla="*/ 0 h 4175448"/>
              <a:gd name="connsiteX0" fmla="*/ 1008299 w 4958820"/>
              <a:gd name="connsiteY0" fmla="*/ 0 h 4175448"/>
              <a:gd name="connsiteX1" fmla="*/ 1646266 w 4958820"/>
              <a:gd name="connsiteY1" fmla="*/ 574434 h 4175448"/>
              <a:gd name="connsiteX2" fmla="*/ 4631860 w 4958820"/>
              <a:gd name="connsiteY2" fmla="*/ 934302 h 4175448"/>
              <a:gd name="connsiteX3" fmla="*/ 4727101 w 4958820"/>
              <a:gd name="connsiteY3" fmla="*/ 3409206 h 4175448"/>
              <a:gd name="connsiteX4" fmla="*/ 3579038 w 4958820"/>
              <a:gd name="connsiteY4" fmla="*/ 4131303 h 4175448"/>
              <a:gd name="connsiteX5" fmla="*/ 861999 w 4958820"/>
              <a:gd name="connsiteY5" fmla="*/ 3991042 h 4175448"/>
              <a:gd name="connsiteX6" fmla="*/ 76447 w 4958820"/>
              <a:gd name="connsiteY6" fmla="*/ 3313039 h 4175448"/>
              <a:gd name="connsiteX7" fmla="*/ 163050 w 4958820"/>
              <a:gd name="connsiteY7" fmla="*/ 1290513 h 4175448"/>
              <a:gd name="connsiteX8" fmla="*/ 990367 w 4958820"/>
              <a:gd name="connsiteY8" fmla="*/ 590018 h 4175448"/>
              <a:gd name="connsiteX9" fmla="*/ 1008299 w 4958820"/>
              <a:gd name="connsiteY9" fmla="*/ 0 h 4175448"/>
              <a:gd name="connsiteX0" fmla="*/ 1008299 w 4958820"/>
              <a:gd name="connsiteY0" fmla="*/ 0 h 4175448"/>
              <a:gd name="connsiteX1" fmla="*/ 1646266 w 4958820"/>
              <a:gd name="connsiteY1" fmla="*/ 574434 h 4175448"/>
              <a:gd name="connsiteX2" fmla="*/ 4631860 w 4958820"/>
              <a:gd name="connsiteY2" fmla="*/ 934302 h 4175448"/>
              <a:gd name="connsiteX3" fmla="*/ 4727101 w 4958820"/>
              <a:gd name="connsiteY3" fmla="*/ 3409206 h 4175448"/>
              <a:gd name="connsiteX4" fmla="*/ 3579038 w 4958820"/>
              <a:gd name="connsiteY4" fmla="*/ 4131303 h 4175448"/>
              <a:gd name="connsiteX5" fmla="*/ 861999 w 4958820"/>
              <a:gd name="connsiteY5" fmla="*/ 3991042 h 4175448"/>
              <a:gd name="connsiteX6" fmla="*/ 76447 w 4958820"/>
              <a:gd name="connsiteY6" fmla="*/ 3313039 h 4175448"/>
              <a:gd name="connsiteX7" fmla="*/ 163050 w 4958820"/>
              <a:gd name="connsiteY7" fmla="*/ 1290513 h 4175448"/>
              <a:gd name="connsiteX8" fmla="*/ 990367 w 4958820"/>
              <a:gd name="connsiteY8" fmla="*/ 590018 h 4175448"/>
              <a:gd name="connsiteX9" fmla="*/ 1008299 w 4958820"/>
              <a:gd name="connsiteY9" fmla="*/ 0 h 4175448"/>
              <a:gd name="connsiteX0" fmla="*/ 1008299 w 4958820"/>
              <a:gd name="connsiteY0" fmla="*/ 0 h 4165242"/>
              <a:gd name="connsiteX1" fmla="*/ 1646266 w 4958820"/>
              <a:gd name="connsiteY1" fmla="*/ 574434 h 4165242"/>
              <a:gd name="connsiteX2" fmla="*/ 4631860 w 4958820"/>
              <a:gd name="connsiteY2" fmla="*/ 934302 h 4165242"/>
              <a:gd name="connsiteX3" fmla="*/ 4727101 w 4958820"/>
              <a:gd name="connsiteY3" fmla="*/ 3409206 h 4165242"/>
              <a:gd name="connsiteX4" fmla="*/ 3579038 w 4958820"/>
              <a:gd name="connsiteY4" fmla="*/ 4131303 h 4165242"/>
              <a:gd name="connsiteX5" fmla="*/ 964723 w 4958820"/>
              <a:gd name="connsiteY5" fmla="*/ 3953024 h 4165242"/>
              <a:gd name="connsiteX6" fmla="*/ 76447 w 4958820"/>
              <a:gd name="connsiteY6" fmla="*/ 3313039 h 4165242"/>
              <a:gd name="connsiteX7" fmla="*/ 163050 w 4958820"/>
              <a:gd name="connsiteY7" fmla="*/ 1290513 h 4165242"/>
              <a:gd name="connsiteX8" fmla="*/ 990367 w 4958820"/>
              <a:gd name="connsiteY8" fmla="*/ 590018 h 4165242"/>
              <a:gd name="connsiteX9" fmla="*/ 1008299 w 4958820"/>
              <a:gd name="connsiteY9" fmla="*/ 0 h 4165242"/>
              <a:gd name="connsiteX0" fmla="*/ 879400 w 4829921"/>
              <a:gd name="connsiteY0" fmla="*/ 0 h 4165244"/>
              <a:gd name="connsiteX1" fmla="*/ 1517367 w 4829921"/>
              <a:gd name="connsiteY1" fmla="*/ 574434 h 4165244"/>
              <a:gd name="connsiteX2" fmla="*/ 4502961 w 4829921"/>
              <a:gd name="connsiteY2" fmla="*/ 934302 h 4165244"/>
              <a:gd name="connsiteX3" fmla="*/ 4598202 w 4829921"/>
              <a:gd name="connsiteY3" fmla="*/ 3409206 h 4165244"/>
              <a:gd name="connsiteX4" fmla="*/ 3450139 w 4829921"/>
              <a:gd name="connsiteY4" fmla="*/ 4131303 h 4165244"/>
              <a:gd name="connsiteX5" fmla="*/ 835824 w 4829921"/>
              <a:gd name="connsiteY5" fmla="*/ 3953024 h 4165244"/>
              <a:gd name="connsiteX6" fmla="*/ 388743 w 4829921"/>
              <a:gd name="connsiteY6" fmla="*/ 3217428 h 4165244"/>
              <a:gd name="connsiteX7" fmla="*/ 34151 w 4829921"/>
              <a:gd name="connsiteY7" fmla="*/ 1290513 h 4165244"/>
              <a:gd name="connsiteX8" fmla="*/ 861468 w 4829921"/>
              <a:gd name="connsiteY8" fmla="*/ 590018 h 4165244"/>
              <a:gd name="connsiteX9" fmla="*/ 879400 w 4829921"/>
              <a:gd name="connsiteY9" fmla="*/ 0 h 4165244"/>
              <a:gd name="connsiteX0" fmla="*/ 879400 w 4829921"/>
              <a:gd name="connsiteY0" fmla="*/ 0 h 4138288"/>
              <a:gd name="connsiteX1" fmla="*/ 1517367 w 4829921"/>
              <a:gd name="connsiteY1" fmla="*/ 574434 h 4138288"/>
              <a:gd name="connsiteX2" fmla="*/ 4502961 w 4829921"/>
              <a:gd name="connsiteY2" fmla="*/ 934302 h 4138288"/>
              <a:gd name="connsiteX3" fmla="*/ 4598202 w 4829921"/>
              <a:gd name="connsiteY3" fmla="*/ 3409206 h 4138288"/>
              <a:gd name="connsiteX4" fmla="*/ 3450139 w 4829921"/>
              <a:gd name="connsiteY4" fmla="*/ 4131303 h 4138288"/>
              <a:gd name="connsiteX5" fmla="*/ 982153 w 4829921"/>
              <a:gd name="connsiteY5" fmla="*/ 3738143 h 4138288"/>
              <a:gd name="connsiteX6" fmla="*/ 388743 w 4829921"/>
              <a:gd name="connsiteY6" fmla="*/ 3217428 h 4138288"/>
              <a:gd name="connsiteX7" fmla="*/ 34151 w 4829921"/>
              <a:gd name="connsiteY7" fmla="*/ 1290513 h 4138288"/>
              <a:gd name="connsiteX8" fmla="*/ 861468 w 4829921"/>
              <a:gd name="connsiteY8" fmla="*/ 590018 h 4138288"/>
              <a:gd name="connsiteX9" fmla="*/ 879400 w 4829921"/>
              <a:gd name="connsiteY9" fmla="*/ 0 h 4138288"/>
              <a:gd name="connsiteX0" fmla="*/ 797965 w 4748486"/>
              <a:gd name="connsiteY0" fmla="*/ 0 h 4138290"/>
              <a:gd name="connsiteX1" fmla="*/ 1435932 w 4748486"/>
              <a:gd name="connsiteY1" fmla="*/ 574434 h 4138290"/>
              <a:gd name="connsiteX2" fmla="*/ 4421526 w 4748486"/>
              <a:gd name="connsiteY2" fmla="*/ 934302 h 4138290"/>
              <a:gd name="connsiteX3" fmla="*/ 4516767 w 4748486"/>
              <a:gd name="connsiteY3" fmla="*/ 3409206 h 4138290"/>
              <a:gd name="connsiteX4" fmla="*/ 3368704 w 4748486"/>
              <a:gd name="connsiteY4" fmla="*/ 4131303 h 4138290"/>
              <a:gd name="connsiteX5" fmla="*/ 900718 w 4748486"/>
              <a:gd name="connsiteY5" fmla="*/ 3738143 h 4138290"/>
              <a:gd name="connsiteX6" fmla="*/ 307308 w 4748486"/>
              <a:gd name="connsiteY6" fmla="*/ 3217428 h 4138290"/>
              <a:gd name="connsiteX7" fmla="*/ 42133 w 4748486"/>
              <a:gd name="connsiteY7" fmla="*/ 1485818 h 4138290"/>
              <a:gd name="connsiteX8" fmla="*/ 780033 w 4748486"/>
              <a:gd name="connsiteY8" fmla="*/ 590018 h 4138290"/>
              <a:gd name="connsiteX9" fmla="*/ 797965 w 4748486"/>
              <a:gd name="connsiteY9" fmla="*/ 0 h 4138290"/>
              <a:gd name="connsiteX0" fmla="*/ 816235 w 4766756"/>
              <a:gd name="connsiteY0" fmla="*/ 0 h 4138288"/>
              <a:gd name="connsiteX1" fmla="*/ 1454202 w 4766756"/>
              <a:gd name="connsiteY1" fmla="*/ 574434 h 4138288"/>
              <a:gd name="connsiteX2" fmla="*/ 4439796 w 4766756"/>
              <a:gd name="connsiteY2" fmla="*/ 934302 h 4138288"/>
              <a:gd name="connsiteX3" fmla="*/ 4535037 w 4766756"/>
              <a:gd name="connsiteY3" fmla="*/ 3409206 h 4138288"/>
              <a:gd name="connsiteX4" fmla="*/ 3386974 w 4766756"/>
              <a:gd name="connsiteY4" fmla="*/ 4131303 h 4138288"/>
              <a:gd name="connsiteX5" fmla="*/ 918988 w 4766756"/>
              <a:gd name="connsiteY5" fmla="*/ 3738143 h 4138288"/>
              <a:gd name="connsiteX6" fmla="*/ 205861 w 4766756"/>
              <a:gd name="connsiteY6" fmla="*/ 2965662 h 4138288"/>
              <a:gd name="connsiteX7" fmla="*/ 60403 w 4766756"/>
              <a:gd name="connsiteY7" fmla="*/ 1485818 h 4138288"/>
              <a:gd name="connsiteX8" fmla="*/ 798303 w 4766756"/>
              <a:gd name="connsiteY8" fmla="*/ 590018 h 4138288"/>
              <a:gd name="connsiteX9" fmla="*/ 816235 w 4766756"/>
              <a:gd name="connsiteY9" fmla="*/ 0 h 4138288"/>
              <a:gd name="connsiteX0" fmla="*/ 816235 w 4622539"/>
              <a:gd name="connsiteY0" fmla="*/ 0 h 4138290"/>
              <a:gd name="connsiteX1" fmla="*/ 1454202 w 4622539"/>
              <a:gd name="connsiteY1" fmla="*/ 574434 h 4138290"/>
              <a:gd name="connsiteX2" fmla="*/ 4015228 w 4622539"/>
              <a:gd name="connsiteY2" fmla="*/ 1032218 h 4138290"/>
              <a:gd name="connsiteX3" fmla="*/ 4535037 w 4622539"/>
              <a:gd name="connsiteY3" fmla="*/ 3409206 h 4138290"/>
              <a:gd name="connsiteX4" fmla="*/ 3386974 w 4622539"/>
              <a:gd name="connsiteY4" fmla="*/ 4131303 h 4138290"/>
              <a:gd name="connsiteX5" fmla="*/ 918988 w 4622539"/>
              <a:gd name="connsiteY5" fmla="*/ 3738143 h 4138290"/>
              <a:gd name="connsiteX6" fmla="*/ 205861 w 4622539"/>
              <a:gd name="connsiteY6" fmla="*/ 2965662 h 4138290"/>
              <a:gd name="connsiteX7" fmla="*/ 60403 w 4622539"/>
              <a:gd name="connsiteY7" fmla="*/ 1485818 h 4138290"/>
              <a:gd name="connsiteX8" fmla="*/ 798303 w 4622539"/>
              <a:gd name="connsiteY8" fmla="*/ 590018 h 4138290"/>
              <a:gd name="connsiteX9" fmla="*/ 816235 w 4622539"/>
              <a:gd name="connsiteY9" fmla="*/ 0 h 4138290"/>
              <a:gd name="connsiteX0" fmla="*/ 816235 w 4622539"/>
              <a:gd name="connsiteY0" fmla="*/ 0 h 4132081"/>
              <a:gd name="connsiteX1" fmla="*/ 1454202 w 4622539"/>
              <a:gd name="connsiteY1" fmla="*/ 574434 h 4132081"/>
              <a:gd name="connsiteX2" fmla="*/ 4015228 w 4622539"/>
              <a:gd name="connsiteY2" fmla="*/ 1032218 h 4132081"/>
              <a:gd name="connsiteX3" fmla="*/ 4535037 w 4622539"/>
              <a:gd name="connsiteY3" fmla="*/ 3409206 h 4132081"/>
              <a:gd name="connsiteX4" fmla="*/ 3152706 w 4622539"/>
              <a:gd name="connsiteY4" fmla="*/ 4124957 h 4132081"/>
              <a:gd name="connsiteX5" fmla="*/ 918988 w 4622539"/>
              <a:gd name="connsiteY5" fmla="*/ 3738143 h 4132081"/>
              <a:gd name="connsiteX6" fmla="*/ 205861 w 4622539"/>
              <a:gd name="connsiteY6" fmla="*/ 2965662 h 4132081"/>
              <a:gd name="connsiteX7" fmla="*/ 60403 w 4622539"/>
              <a:gd name="connsiteY7" fmla="*/ 1485818 h 4132081"/>
              <a:gd name="connsiteX8" fmla="*/ 798303 w 4622539"/>
              <a:gd name="connsiteY8" fmla="*/ 590018 h 4132081"/>
              <a:gd name="connsiteX9" fmla="*/ 816235 w 4622539"/>
              <a:gd name="connsiteY9" fmla="*/ 0 h 4132081"/>
              <a:gd name="connsiteX0" fmla="*/ 816235 w 4372994"/>
              <a:gd name="connsiteY0" fmla="*/ 0 h 4138222"/>
              <a:gd name="connsiteX1" fmla="*/ 1454202 w 4372994"/>
              <a:gd name="connsiteY1" fmla="*/ 574434 h 4138222"/>
              <a:gd name="connsiteX2" fmla="*/ 4015228 w 4372994"/>
              <a:gd name="connsiteY2" fmla="*/ 1032218 h 4138222"/>
              <a:gd name="connsiteX3" fmla="*/ 4208394 w 4372994"/>
              <a:gd name="connsiteY3" fmla="*/ 3259401 h 4138222"/>
              <a:gd name="connsiteX4" fmla="*/ 3152706 w 4372994"/>
              <a:gd name="connsiteY4" fmla="*/ 4124957 h 4138222"/>
              <a:gd name="connsiteX5" fmla="*/ 918988 w 4372994"/>
              <a:gd name="connsiteY5" fmla="*/ 3738143 h 4138222"/>
              <a:gd name="connsiteX6" fmla="*/ 205861 w 4372994"/>
              <a:gd name="connsiteY6" fmla="*/ 2965662 h 4138222"/>
              <a:gd name="connsiteX7" fmla="*/ 60403 w 4372994"/>
              <a:gd name="connsiteY7" fmla="*/ 1485818 h 4138222"/>
              <a:gd name="connsiteX8" fmla="*/ 798303 w 4372994"/>
              <a:gd name="connsiteY8" fmla="*/ 590018 h 4138222"/>
              <a:gd name="connsiteX9" fmla="*/ 816235 w 4372994"/>
              <a:gd name="connsiteY9" fmla="*/ 0 h 4138222"/>
              <a:gd name="connsiteX0" fmla="*/ 816235 w 4372994"/>
              <a:gd name="connsiteY0" fmla="*/ 0 h 4138224"/>
              <a:gd name="connsiteX1" fmla="*/ 1454202 w 4372994"/>
              <a:gd name="connsiteY1" fmla="*/ 574434 h 4138224"/>
              <a:gd name="connsiteX2" fmla="*/ 4015228 w 4372994"/>
              <a:gd name="connsiteY2" fmla="*/ 1032218 h 4138224"/>
              <a:gd name="connsiteX3" fmla="*/ 4208394 w 4372994"/>
              <a:gd name="connsiteY3" fmla="*/ 3259401 h 4138224"/>
              <a:gd name="connsiteX4" fmla="*/ 3152706 w 4372994"/>
              <a:gd name="connsiteY4" fmla="*/ 4124957 h 4138224"/>
              <a:gd name="connsiteX5" fmla="*/ 918988 w 4372994"/>
              <a:gd name="connsiteY5" fmla="*/ 3738143 h 4138224"/>
              <a:gd name="connsiteX6" fmla="*/ 205861 w 4372994"/>
              <a:gd name="connsiteY6" fmla="*/ 2965662 h 4138224"/>
              <a:gd name="connsiteX7" fmla="*/ 60403 w 4372994"/>
              <a:gd name="connsiteY7" fmla="*/ 1485818 h 4138224"/>
              <a:gd name="connsiteX8" fmla="*/ 898165 w 4372994"/>
              <a:gd name="connsiteY8" fmla="*/ 606258 h 4138224"/>
              <a:gd name="connsiteX9" fmla="*/ 816235 w 4372994"/>
              <a:gd name="connsiteY9" fmla="*/ 0 h 4138224"/>
              <a:gd name="connsiteX0" fmla="*/ 816235 w 4372994"/>
              <a:gd name="connsiteY0" fmla="*/ 0 h 4138222"/>
              <a:gd name="connsiteX1" fmla="*/ 1454202 w 4372994"/>
              <a:gd name="connsiteY1" fmla="*/ 574434 h 4138222"/>
              <a:gd name="connsiteX2" fmla="*/ 4015228 w 4372994"/>
              <a:gd name="connsiteY2" fmla="*/ 1032218 h 4138222"/>
              <a:gd name="connsiteX3" fmla="*/ 4208394 w 4372994"/>
              <a:gd name="connsiteY3" fmla="*/ 3259401 h 4138222"/>
              <a:gd name="connsiteX4" fmla="*/ 3152706 w 4372994"/>
              <a:gd name="connsiteY4" fmla="*/ 4124957 h 4138222"/>
              <a:gd name="connsiteX5" fmla="*/ 918988 w 4372994"/>
              <a:gd name="connsiteY5" fmla="*/ 3738143 h 4138222"/>
              <a:gd name="connsiteX6" fmla="*/ 205861 w 4372994"/>
              <a:gd name="connsiteY6" fmla="*/ 2965662 h 4138222"/>
              <a:gd name="connsiteX7" fmla="*/ 60403 w 4372994"/>
              <a:gd name="connsiteY7" fmla="*/ 1485818 h 4138222"/>
              <a:gd name="connsiteX8" fmla="*/ 898165 w 4372994"/>
              <a:gd name="connsiteY8" fmla="*/ 606258 h 4138222"/>
              <a:gd name="connsiteX9" fmla="*/ 816235 w 4372994"/>
              <a:gd name="connsiteY9" fmla="*/ 0 h 4138222"/>
              <a:gd name="connsiteX0" fmla="*/ 816235 w 4372994"/>
              <a:gd name="connsiteY0" fmla="*/ 0 h 4138224"/>
              <a:gd name="connsiteX1" fmla="*/ 1454202 w 4372994"/>
              <a:gd name="connsiteY1" fmla="*/ 574434 h 4138224"/>
              <a:gd name="connsiteX2" fmla="*/ 4015228 w 4372994"/>
              <a:gd name="connsiteY2" fmla="*/ 1032218 h 4138224"/>
              <a:gd name="connsiteX3" fmla="*/ 4208394 w 4372994"/>
              <a:gd name="connsiteY3" fmla="*/ 3259401 h 4138224"/>
              <a:gd name="connsiteX4" fmla="*/ 3152706 w 4372994"/>
              <a:gd name="connsiteY4" fmla="*/ 4124957 h 4138224"/>
              <a:gd name="connsiteX5" fmla="*/ 918988 w 4372994"/>
              <a:gd name="connsiteY5" fmla="*/ 3738143 h 4138224"/>
              <a:gd name="connsiteX6" fmla="*/ 205861 w 4372994"/>
              <a:gd name="connsiteY6" fmla="*/ 2965662 h 4138224"/>
              <a:gd name="connsiteX7" fmla="*/ 60403 w 4372994"/>
              <a:gd name="connsiteY7" fmla="*/ 1485818 h 4138224"/>
              <a:gd name="connsiteX8" fmla="*/ 898165 w 4372994"/>
              <a:gd name="connsiteY8" fmla="*/ 606258 h 4138224"/>
              <a:gd name="connsiteX9" fmla="*/ 816235 w 4372994"/>
              <a:gd name="connsiteY9" fmla="*/ 0 h 4138224"/>
              <a:gd name="connsiteX0" fmla="*/ 816235 w 4372994"/>
              <a:gd name="connsiteY0" fmla="*/ 0 h 4138222"/>
              <a:gd name="connsiteX1" fmla="*/ 1454202 w 4372994"/>
              <a:gd name="connsiteY1" fmla="*/ 574434 h 4138222"/>
              <a:gd name="connsiteX2" fmla="*/ 4015228 w 4372994"/>
              <a:gd name="connsiteY2" fmla="*/ 1032218 h 4138222"/>
              <a:gd name="connsiteX3" fmla="*/ 4208394 w 4372994"/>
              <a:gd name="connsiteY3" fmla="*/ 3259401 h 4138222"/>
              <a:gd name="connsiteX4" fmla="*/ 3152706 w 4372994"/>
              <a:gd name="connsiteY4" fmla="*/ 4124957 h 4138222"/>
              <a:gd name="connsiteX5" fmla="*/ 918988 w 4372994"/>
              <a:gd name="connsiteY5" fmla="*/ 3738143 h 4138222"/>
              <a:gd name="connsiteX6" fmla="*/ 205861 w 4372994"/>
              <a:gd name="connsiteY6" fmla="*/ 2965662 h 4138222"/>
              <a:gd name="connsiteX7" fmla="*/ 60403 w 4372994"/>
              <a:gd name="connsiteY7" fmla="*/ 1485818 h 4138222"/>
              <a:gd name="connsiteX8" fmla="*/ 898165 w 4372994"/>
              <a:gd name="connsiteY8" fmla="*/ 606258 h 4138222"/>
              <a:gd name="connsiteX9" fmla="*/ 816235 w 4372994"/>
              <a:gd name="connsiteY9" fmla="*/ 0 h 4138222"/>
              <a:gd name="connsiteX0" fmla="*/ 816235 w 4372994"/>
              <a:gd name="connsiteY0" fmla="*/ 0 h 4138224"/>
              <a:gd name="connsiteX1" fmla="*/ 1454202 w 4372994"/>
              <a:gd name="connsiteY1" fmla="*/ 574434 h 4138224"/>
              <a:gd name="connsiteX2" fmla="*/ 4015228 w 4372994"/>
              <a:gd name="connsiteY2" fmla="*/ 1032218 h 4138224"/>
              <a:gd name="connsiteX3" fmla="*/ 4208394 w 4372994"/>
              <a:gd name="connsiteY3" fmla="*/ 3259401 h 4138224"/>
              <a:gd name="connsiteX4" fmla="*/ 3152706 w 4372994"/>
              <a:gd name="connsiteY4" fmla="*/ 4124957 h 4138224"/>
              <a:gd name="connsiteX5" fmla="*/ 918988 w 4372994"/>
              <a:gd name="connsiteY5" fmla="*/ 3738143 h 4138224"/>
              <a:gd name="connsiteX6" fmla="*/ 205861 w 4372994"/>
              <a:gd name="connsiteY6" fmla="*/ 2965662 h 4138224"/>
              <a:gd name="connsiteX7" fmla="*/ 60403 w 4372994"/>
              <a:gd name="connsiteY7" fmla="*/ 1485818 h 4138224"/>
              <a:gd name="connsiteX8" fmla="*/ 898165 w 4372994"/>
              <a:gd name="connsiteY8" fmla="*/ 606258 h 4138224"/>
              <a:gd name="connsiteX9" fmla="*/ 816235 w 4372994"/>
              <a:gd name="connsiteY9" fmla="*/ 0 h 4138224"/>
              <a:gd name="connsiteX0" fmla="*/ 810336 w 4367095"/>
              <a:gd name="connsiteY0" fmla="*/ 0 h 4138222"/>
              <a:gd name="connsiteX1" fmla="*/ 1448303 w 4367095"/>
              <a:gd name="connsiteY1" fmla="*/ 574434 h 4138222"/>
              <a:gd name="connsiteX2" fmla="*/ 4009329 w 4367095"/>
              <a:gd name="connsiteY2" fmla="*/ 1032218 h 4138222"/>
              <a:gd name="connsiteX3" fmla="*/ 4202495 w 4367095"/>
              <a:gd name="connsiteY3" fmla="*/ 3259401 h 4138222"/>
              <a:gd name="connsiteX4" fmla="*/ 3146807 w 4367095"/>
              <a:gd name="connsiteY4" fmla="*/ 4124957 h 4138222"/>
              <a:gd name="connsiteX5" fmla="*/ 913089 w 4367095"/>
              <a:gd name="connsiteY5" fmla="*/ 3738143 h 4138222"/>
              <a:gd name="connsiteX6" fmla="*/ 199962 w 4367095"/>
              <a:gd name="connsiteY6" fmla="*/ 2965662 h 4138222"/>
              <a:gd name="connsiteX7" fmla="*/ 54504 w 4367095"/>
              <a:gd name="connsiteY7" fmla="*/ 1485818 h 4138222"/>
              <a:gd name="connsiteX8" fmla="*/ 892266 w 4367095"/>
              <a:gd name="connsiteY8" fmla="*/ 606258 h 4138222"/>
              <a:gd name="connsiteX9" fmla="*/ 810336 w 4367095"/>
              <a:gd name="connsiteY9" fmla="*/ 0 h 4138222"/>
              <a:gd name="connsiteX0" fmla="*/ 814639 w 4371398"/>
              <a:gd name="connsiteY0" fmla="*/ 0 h 4138224"/>
              <a:gd name="connsiteX1" fmla="*/ 1452606 w 4371398"/>
              <a:gd name="connsiteY1" fmla="*/ 574434 h 4138224"/>
              <a:gd name="connsiteX2" fmla="*/ 4013632 w 4371398"/>
              <a:gd name="connsiteY2" fmla="*/ 1032218 h 4138224"/>
              <a:gd name="connsiteX3" fmla="*/ 4206798 w 4371398"/>
              <a:gd name="connsiteY3" fmla="*/ 3259401 h 4138224"/>
              <a:gd name="connsiteX4" fmla="*/ 3151110 w 4371398"/>
              <a:gd name="connsiteY4" fmla="*/ 4124957 h 4138224"/>
              <a:gd name="connsiteX5" fmla="*/ 917392 w 4371398"/>
              <a:gd name="connsiteY5" fmla="*/ 3738143 h 4138224"/>
              <a:gd name="connsiteX6" fmla="*/ 184820 w 4371398"/>
              <a:gd name="connsiteY6" fmla="*/ 2971263 h 4138224"/>
              <a:gd name="connsiteX7" fmla="*/ 58807 w 4371398"/>
              <a:gd name="connsiteY7" fmla="*/ 1485818 h 4138224"/>
              <a:gd name="connsiteX8" fmla="*/ 896569 w 4371398"/>
              <a:gd name="connsiteY8" fmla="*/ 606258 h 4138224"/>
              <a:gd name="connsiteX9" fmla="*/ 814639 w 4371398"/>
              <a:gd name="connsiteY9" fmla="*/ 0 h 4138224"/>
              <a:gd name="connsiteX0" fmla="*/ 824982 w 4381741"/>
              <a:gd name="connsiteY0" fmla="*/ 0 h 4138222"/>
              <a:gd name="connsiteX1" fmla="*/ 1462949 w 4381741"/>
              <a:gd name="connsiteY1" fmla="*/ 574434 h 4138222"/>
              <a:gd name="connsiteX2" fmla="*/ 4023975 w 4381741"/>
              <a:gd name="connsiteY2" fmla="*/ 1032218 h 4138222"/>
              <a:gd name="connsiteX3" fmla="*/ 4217141 w 4381741"/>
              <a:gd name="connsiteY3" fmla="*/ 3259401 h 4138222"/>
              <a:gd name="connsiteX4" fmla="*/ 3161453 w 4381741"/>
              <a:gd name="connsiteY4" fmla="*/ 4124957 h 4138222"/>
              <a:gd name="connsiteX5" fmla="*/ 927735 w 4381741"/>
              <a:gd name="connsiteY5" fmla="*/ 3738143 h 4138222"/>
              <a:gd name="connsiteX6" fmla="*/ 195163 w 4381741"/>
              <a:gd name="connsiteY6" fmla="*/ 2971263 h 4138222"/>
              <a:gd name="connsiteX7" fmla="*/ 69150 w 4381741"/>
              <a:gd name="connsiteY7" fmla="*/ 1485818 h 4138222"/>
              <a:gd name="connsiteX8" fmla="*/ 906912 w 4381741"/>
              <a:gd name="connsiteY8" fmla="*/ 606258 h 4138222"/>
              <a:gd name="connsiteX9" fmla="*/ 824982 w 4381741"/>
              <a:gd name="connsiteY9" fmla="*/ 0 h 4138222"/>
              <a:gd name="connsiteX0" fmla="*/ 824982 w 4385632"/>
              <a:gd name="connsiteY0" fmla="*/ 0 h 4138224"/>
              <a:gd name="connsiteX1" fmla="*/ 1462949 w 4385632"/>
              <a:gd name="connsiteY1" fmla="*/ 574434 h 4138224"/>
              <a:gd name="connsiteX2" fmla="*/ 4023975 w 4385632"/>
              <a:gd name="connsiteY2" fmla="*/ 1032218 h 4138224"/>
              <a:gd name="connsiteX3" fmla="*/ 4217141 w 4385632"/>
              <a:gd name="connsiteY3" fmla="*/ 3259401 h 4138224"/>
              <a:gd name="connsiteX4" fmla="*/ 3161453 w 4385632"/>
              <a:gd name="connsiteY4" fmla="*/ 4124957 h 4138224"/>
              <a:gd name="connsiteX5" fmla="*/ 927735 w 4385632"/>
              <a:gd name="connsiteY5" fmla="*/ 3738143 h 4138224"/>
              <a:gd name="connsiteX6" fmla="*/ 195163 w 4385632"/>
              <a:gd name="connsiteY6" fmla="*/ 2971263 h 4138224"/>
              <a:gd name="connsiteX7" fmla="*/ 69150 w 4385632"/>
              <a:gd name="connsiteY7" fmla="*/ 1485818 h 4138224"/>
              <a:gd name="connsiteX8" fmla="*/ 906912 w 4385632"/>
              <a:gd name="connsiteY8" fmla="*/ 606258 h 4138224"/>
              <a:gd name="connsiteX9" fmla="*/ 824982 w 4385632"/>
              <a:gd name="connsiteY9" fmla="*/ 0 h 4138224"/>
              <a:gd name="connsiteX0" fmla="*/ 832223 w 4392873"/>
              <a:gd name="connsiteY0" fmla="*/ 0 h 4138222"/>
              <a:gd name="connsiteX1" fmla="*/ 1470190 w 4392873"/>
              <a:gd name="connsiteY1" fmla="*/ 574434 h 4138222"/>
              <a:gd name="connsiteX2" fmla="*/ 4031216 w 4392873"/>
              <a:gd name="connsiteY2" fmla="*/ 1032218 h 4138222"/>
              <a:gd name="connsiteX3" fmla="*/ 4224382 w 4392873"/>
              <a:gd name="connsiteY3" fmla="*/ 3259401 h 4138222"/>
              <a:gd name="connsiteX4" fmla="*/ 3168694 w 4392873"/>
              <a:gd name="connsiteY4" fmla="*/ 4124957 h 4138222"/>
              <a:gd name="connsiteX5" fmla="*/ 934976 w 4392873"/>
              <a:gd name="connsiteY5" fmla="*/ 3738143 h 4138222"/>
              <a:gd name="connsiteX6" fmla="*/ 179579 w 4392873"/>
              <a:gd name="connsiteY6" fmla="*/ 3046439 h 4138222"/>
              <a:gd name="connsiteX7" fmla="*/ 76391 w 4392873"/>
              <a:gd name="connsiteY7" fmla="*/ 1485818 h 4138222"/>
              <a:gd name="connsiteX8" fmla="*/ 914153 w 4392873"/>
              <a:gd name="connsiteY8" fmla="*/ 606258 h 4138222"/>
              <a:gd name="connsiteX9" fmla="*/ 832223 w 4392873"/>
              <a:gd name="connsiteY9" fmla="*/ 0 h 4138222"/>
              <a:gd name="connsiteX0" fmla="*/ 823971 w 4384621"/>
              <a:gd name="connsiteY0" fmla="*/ 0 h 4138224"/>
              <a:gd name="connsiteX1" fmla="*/ 1461938 w 4384621"/>
              <a:gd name="connsiteY1" fmla="*/ 574434 h 4138224"/>
              <a:gd name="connsiteX2" fmla="*/ 4022964 w 4384621"/>
              <a:gd name="connsiteY2" fmla="*/ 1032218 h 4138224"/>
              <a:gd name="connsiteX3" fmla="*/ 4216130 w 4384621"/>
              <a:gd name="connsiteY3" fmla="*/ 3259401 h 4138224"/>
              <a:gd name="connsiteX4" fmla="*/ 3160442 w 4384621"/>
              <a:gd name="connsiteY4" fmla="*/ 4124957 h 4138224"/>
              <a:gd name="connsiteX5" fmla="*/ 926724 w 4384621"/>
              <a:gd name="connsiteY5" fmla="*/ 3738143 h 4138224"/>
              <a:gd name="connsiteX6" fmla="*/ 171327 w 4384621"/>
              <a:gd name="connsiteY6" fmla="*/ 3046439 h 4138224"/>
              <a:gd name="connsiteX7" fmla="*/ 68139 w 4384621"/>
              <a:gd name="connsiteY7" fmla="*/ 1485818 h 4138224"/>
              <a:gd name="connsiteX8" fmla="*/ 905901 w 4384621"/>
              <a:gd name="connsiteY8" fmla="*/ 606258 h 4138224"/>
              <a:gd name="connsiteX9" fmla="*/ 823971 w 4384621"/>
              <a:gd name="connsiteY9" fmla="*/ 0 h 4138224"/>
              <a:gd name="connsiteX0" fmla="*/ 806189 w 4366839"/>
              <a:gd name="connsiteY0" fmla="*/ 0 h 4138222"/>
              <a:gd name="connsiteX1" fmla="*/ 1444156 w 4366839"/>
              <a:gd name="connsiteY1" fmla="*/ 574434 h 4138222"/>
              <a:gd name="connsiteX2" fmla="*/ 4005182 w 4366839"/>
              <a:gd name="connsiteY2" fmla="*/ 1032218 h 4138222"/>
              <a:gd name="connsiteX3" fmla="*/ 4198348 w 4366839"/>
              <a:gd name="connsiteY3" fmla="*/ 3259401 h 4138222"/>
              <a:gd name="connsiteX4" fmla="*/ 3142660 w 4366839"/>
              <a:gd name="connsiteY4" fmla="*/ 4124957 h 4138222"/>
              <a:gd name="connsiteX5" fmla="*/ 908942 w 4366839"/>
              <a:gd name="connsiteY5" fmla="*/ 3738143 h 4138222"/>
              <a:gd name="connsiteX6" fmla="*/ 153545 w 4366839"/>
              <a:gd name="connsiteY6" fmla="*/ 3046439 h 4138222"/>
              <a:gd name="connsiteX7" fmla="*/ 50357 w 4366839"/>
              <a:gd name="connsiteY7" fmla="*/ 1485818 h 4138222"/>
              <a:gd name="connsiteX8" fmla="*/ 888119 w 4366839"/>
              <a:gd name="connsiteY8" fmla="*/ 606258 h 4138222"/>
              <a:gd name="connsiteX9" fmla="*/ 806189 w 4366839"/>
              <a:gd name="connsiteY9" fmla="*/ 0 h 4138222"/>
              <a:gd name="connsiteX0" fmla="*/ 806189 w 4366839"/>
              <a:gd name="connsiteY0" fmla="*/ 0 h 4138224"/>
              <a:gd name="connsiteX1" fmla="*/ 1444156 w 4366839"/>
              <a:gd name="connsiteY1" fmla="*/ 574434 h 4138224"/>
              <a:gd name="connsiteX2" fmla="*/ 4005182 w 4366839"/>
              <a:gd name="connsiteY2" fmla="*/ 1032218 h 4138224"/>
              <a:gd name="connsiteX3" fmla="*/ 4198348 w 4366839"/>
              <a:gd name="connsiteY3" fmla="*/ 3259401 h 4138224"/>
              <a:gd name="connsiteX4" fmla="*/ 3142660 w 4366839"/>
              <a:gd name="connsiteY4" fmla="*/ 4124957 h 4138224"/>
              <a:gd name="connsiteX5" fmla="*/ 908942 w 4366839"/>
              <a:gd name="connsiteY5" fmla="*/ 3738143 h 4138224"/>
              <a:gd name="connsiteX6" fmla="*/ 153545 w 4366839"/>
              <a:gd name="connsiteY6" fmla="*/ 3046439 h 4138224"/>
              <a:gd name="connsiteX7" fmla="*/ 50357 w 4366839"/>
              <a:gd name="connsiteY7" fmla="*/ 1485818 h 4138224"/>
              <a:gd name="connsiteX8" fmla="*/ 888119 w 4366839"/>
              <a:gd name="connsiteY8" fmla="*/ 606258 h 4138224"/>
              <a:gd name="connsiteX9" fmla="*/ 806189 w 4366839"/>
              <a:gd name="connsiteY9" fmla="*/ 0 h 4138224"/>
              <a:gd name="connsiteX0" fmla="*/ 756726 w 4317376"/>
              <a:gd name="connsiteY0" fmla="*/ 0 h 4138222"/>
              <a:gd name="connsiteX1" fmla="*/ 1394693 w 4317376"/>
              <a:gd name="connsiteY1" fmla="*/ 574434 h 4138222"/>
              <a:gd name="connsiteX2" fmla="*/ 3955719 w 4317376"/>
              <a:gd name="connsiteY2" fmla="*/ 1032218 h 4138222"/>
              <a:gd name="connsiteX3" fmla="*/ 4148885 w 4317376"/>
              <a:gd name="connsiteY3" fmla="*/ 3259401 h 4138222"/>
              <a:gd name="connsiteX4" fmla="*/ 3093197 w 4317376"/>
              <a:gd name="connsiteY4" fmla="*/ 4124957 h 4138222"/>
              <a:gd name="connsiteX5" fmla="*/ 859479 w 4317376"/>
              <a:gd name="connsiteY5" fmla="*/ 3738143 h 4138222"/>
              <a:gd name="connsiteX6" fmla="*/ 104082 w 4317376"/>
              <a:gd name="connsiteY6" fmla="*/ 3046439 h 4138222"/>
              <a:gd name="connsiteX7" fmla="*/ 894 w 4317376"/>
              <a:gd name="connsiteY7" fmla="*/ 1485818 h 4138222"/>
              <a:gd name="connsiteX8" fmla="*/ 838656 w 4317376"/>
              <a:gd name="connsiteY8" fmla="*/ 606258 h 4138222"/>
              <a:gd name="connsiteX9" fmla="*/ 756726 w 4317376"/>
              <a:gd name="connsiteY9" fmla="*/ 0 h 4138222"/>
              <a:gd name="connsiteX0" fmla="*/ 756726 w 4317376"/>
              <a:gd name="connsiteY0" fmla="*/ 0 h 4138224"/>
              <a:gd name="connsiteX1" fmla="*/ 1394693 w 4317376"/>
              <a:gd name="connsiteY1" fmla="*/ 574434 h 4138224"/>
              <a:gd name="connsiteX2" fmla="*/ 3955719 w 4317376"/>
              <a:gd name="connsiteY2" fmla="*/ 1032218 h 4138224"/>
              <a:gd name="connsiteX3" fmla="*/ 4148885 w 4317376"/>
              <a:gd name="connsiteY3" fmla="*/ 3259401 h 4138224"/>
              <a:gd name="connsiteX4" fmla="*/ 3093197 w 4317376"/>
              <a:gd name="connsiteY4" fmla="*/ 4124957 h 4138224"/>
              <a:gd name="connsiteX5" fmla="*/ 859479 w 4317376"/>
              <a:gd name="connsiteY5" fmla="*/ 3738143 h 4138224"/>
              <a:gd name="connsiteX6" fmla="*/ 219159 w 4317376"/>
              <a:gd name="connsiteY6" fmla="*/ 3144044 h 4138224"/>
              <a:gd name="connsiteX7" fmla="*/ 894 w 4317376"/>
              <a:gd name="connsiteY7" fmla="*/ 1485818 h 4138224"/>
              <a:gd name="connsiteX8" fmla="*/ 838656 w 4317376"/>
              <a:gd name="connsiteY8" fmla="*/ 606258 h 4138224"/>
              <a:gd name="connsiteX9" fmla="*/ 756726 w 4317376"/>
              <a:gd name="connsiteY9" fmla="*/ 0 h 4138224"/>
              <a:gd name="connsiteX0" fmla="*/ 756726 w 4317376"/>
              <a:gd name="connsiteY0" fmla="*/ 0 h 4138222"/>
              <a:gd name="connsiteX1" fmla="*/ 1394693 w 4317376"/>
              <a:gd name="connsiteY1" fmla="*/ 574434 h 4138222"/>
              <a:gd name="connsiteX2" fmla="*/ 3955719 w 4317376"/>
              <a:gd name="connsiteY2" fmla="*/ 1032218 h 4138222"/>
              <a:gd name="connsiteX3" fmla="*/ 4148885 w 4317376"/>
              <a:gd name="connsiteY3" fmla="*/ 3259401 h 4138222"/>
              <a:gd name="connsiteX4" fmla="*/ 3093197 w 4317376"/>
              <a:gd name="connsiteY4" fmla="*/ 4124957 h 4138222"/>
              <a:gd name="connsiteX5" fmla="*/ 859479 w 4317376"/>
              <a:gd name="connsiteY5" fmla="*/ 3738143 h 4138222"/>
              <a:gd name="connsiteX6" fmla="*/ 232580 w 4317376"/>
              <a:gd name="connsiteY6" fmla="*/ 3163758 h 4138222"/>
              <a:gd name="connsiteX7" fmla="*/ 894 w 4317376"/>
              <a:gd name="connsiteY7" fmla="*/ 1485818 h 4138222"/>
              <a:gd name="connsiteX8" fmla="*/ 838656 w 4317376"/>
              <a:gd name="connsiteY8" fmla="*/ 606258 h 4138222"/>
              <a:gd name="connsiteX9" fmla="*/ 756726 w 4317376"/>
              <a:gd name="connsiteY9" fmla="*/ 0 h 4138222"/>
              <a:gd name="connsiteX0" fmla="*/ 756726 w 4317376"/>
              <a:gd name="connsiteY0" fmla="*/ 0 h 4138731"/>
              <a:gd name="connsiteX1" fmla="*/ 1394693 w 4317376"/>
              <a:gd name="connsiteY1" fmla="*/ 574434 h 4138731"/>
              <a:gd name="connsiteX2" fmla="*/ 3955719 w 4317376"/>
              <a:gd name="connsiteY2" fmla="*/ 1032218 h 4138731"/>
              <a:gd name="connsiteX3" fmla="*/ 4148885 w 4317376"/>
              <a:gd name="connsiteY3" fmla="*/ 3259401 h 4138731"/>
              <a:gd name="connsiteX4" fmla="*/ 3093197 w 4317376"/>
              <a:gd name="connsiteY4" fmla="*/ 4124957 h 4138731"/>
              <a:gd name="connsiteX5" fmla="*/ 897522 w 4317376"/>
              <a:gd name="connsiteY5" fmla="*/ 3744330 h 4138731"/>
              <a:gd name="connsiteX6" fmla="*/ 232580 w 4317376"/>
              <a:gd name="connsiteY6" fmla="*/ 3163758 h 4138731"/>
              <a:gd name="connsiteX7" fmla="*/ 894 w 4317376"/>
              <a:gd name="connsiteY7" fmla="*/ 1485818 h 4138731"/>
              <a:gd name="connsiteX8" fmla="*/ 838656 w 4317376"/>
              <a:gd name="connsiteY8" fmla="*/ 606258 h 4138731"/>
              <a:gd name="connsiteX9" fmla="*/ 756726 w 4317376"/>
              <a:gd name="connsiteY9" fmla="*/ 0 h 4138731"/>
              <a:gd name="connsiteX0" fmla="*/ 756726 w 4317376"/>
              <a:gd name="connsiteY0" fmla="*/ 0 h 4138731"/>
              <a:gd name="connsiteX1" fmla="*/ 1394693 w 4317376"/>
              <a:gd name="connsiteY1" fmla="*/ 574434 h 4138731"/>
              <a:gd name="connsiteX2" fmla="*/ 3955719 w 4317376"/>
              <a:gd name="connsiteY2" fmla="*/ 1032218 h 4138731"/>
              <a:gd name="connsiteX3" fmla="*/ 4148885 w 4317376"/>
              <a:gd name="connsiteY3" fmla="*/ 3259401 h 4138731"/>
              <a:gd name="connsiteX4" fmla="*/ 3093197 w 4317376"/>
              <a:gd name="connsiteY4" fmla="*/ 4124957 h 4138731"/>
              <a:gd name="connsiteX5" fmla="*/ 897522 w 4317376"/>
              <a:gd name="connsiteY5" fmla="*/ 3744330 h 4138731"/>
              <a:gd name="connsiteX6" fmla="*/ 232580 w 4317376"/>
              <a:gd name="connsiteY6" fmla="*/ 3163758 h 4138731"/>
              <a:gd name="connsiteX7" fmla="*/ 894 w 4317376"/>
              <a:gd name="connsiteY7" fmla="*/ 1485818 h 4138731"/>
              <a:gd name="connsiteX8" fmla="*/ 838656 w 4317376"/>
              <a:gd name="connsiteY8" fmla="*/ 606258 h 4138731"/>
              <a:gd name="connsiteX9" fmla="*/ 756726 w 4317376"/>
              <a:gd name="connsiteY9" fmla="*/ 0 h 4138731"/>
              <a:gd name="connsiteX0" fmla="*/ 763583 w 4324233"/>
              <a:gd name="connsiteY0" fmla="*/ 0 h 4138731"/>
              <a:gd name="connsiteX1" fmla="*/ 1401550 w 4324233"/>
              <a:gd name="connsiteY1" fmla="*/ 574434 h 4138731"/>
              <a:gd name="connsiteX2" fmla="*/ 3962576 w 4324233"/>
              <a:gd name="connsiteY2" fmla="*/ 1032218 h 4138731"/>
              <a:gd name="connsiteX3" fmla="*/ 4155742 w 4324233"/>
              <a:gd name="connsiteY3" fmla="*/ 3259401 h 4138731"/>
              <a:gd name="connsiteX4" fmla="*/ 3100054 w 4324233"/>
              <a:gd name="connsiteY4" fmla="*/ 4124957 h 4138731"/>
              <a:gd name="connsiteX5" fmla="*/ 904379 w 4324233"/>
              <a:gd name="connsiteY5" fmla="*/ 3744330 h 4138731"/>
              <a:gd name="connsiteX6" fmla="*/ 239437 w 4324233"/>
              <a:gd name="connsiteY6" fmla="*/ 3163758 h 4138731"/>
              <a:gd name="connsiteX7" fmla="*/ 881 w 4324233"/>
              <a:gd name="connsiteY7" fmla="*/ 1528534 h 4138731"/>
              <a:gd name="connsiteX8" fmla="*/ 845513 w 4324233"/>
              <a:gd name="connsiteY8" fmla="*/ 606258 h 4138731"/>
              <a:gd name="connsiteX9" fmla="*/ 763583 w 4324233"/>
              <a:gd name="connsiteY9" fmla="*/ 0 h 4138731"/>
              <a:gd name="connsiteX0" fmla="*/ 763583 w 4324233"/>
              <a:gd name="connsiteY0" fmla="*/ 0 h 4138731"/>
              <a:gd name="connsiteX1" fmla="*/ 1401550 w 4324233"/>
              <a:gd name="connsiteY1" fmla="*/ 574434 h 4138731"/>
              <a:gd name="connsiteX2" fmla="*/ 3962576 w 4324233"/>
              <a:gd name="connsiteY2" fmla="*/ 1032218 h 4138731"/>
              <a:gd name="connsiteX3" fmla="*/ 4155742 w 4324233"/>
              <a:gd name="connsiteY3" fmla="*/ 3259401 h 4138731"/>
              <a:gd name="connsiteX4" fmla="*/ 3100054 w 4324233"/>
              <a:gd name="connsiteY4" fmla="*/ 4124957 h 4138731"/>
              <a:gd name="connsiteX5" fmla="*/ 904379 w 4324233"/>
              <a:gd name="connsiteY5" fmla="*/ 3744330 h 4138731"/>
              <a:gd name="connsiteX6" fmla="*/ 239437 w 4324233"/>
              <a:gd name="connsiteY6" fmla="*/ 3163758 h 4138731"/>
              <a:gd name="connsiteX7" fmla="*/ 881 w 4324233"/>
              <a:gd name="connsiteY7" fmla="*/ 1528534 h 4138731"/>
              <a:gd name="connsiteX8" fmla="*/ 845513 w 4324233"/>
              <a:gd name="connsiteY8" fmla="*/ 606258 h 4138731"/>
              <a:gd name="connsiteX9" fmla="*/ 763583 w 4324233"/>
              <a:gd name="connsiteY9" fmla="*/ 0 h 4138731"/>
              <a:gd name="connsiteX0" fmla="*/ 763706 w 4324356"/>
              <a:gd name="connsiteY0" fmla="*/ 0 h 4138731"/>
              <a:gd name="connsiteX1" fmla="*/ 1401673 w 4324356"/>
              <a:gd name="connsiteY1" fmla="*/ 574434 h 4138731"/>
              <a:gd name="connsiteX2" fmla="*/ 3962699 w 4324356"/>
              <a:gd name="connsiteY2" fmla="*/ 1032218 h 4138731"/>
              <a:gd name="connsiteX3" fmla="*/ 4155865 w 4324356"/>
              <a:gd name="connsiteY3" fmla="*/ 3259401 h 4138731"/>
              <a:gd name="connsiteX4" fmla="*/ 3100177 w 4324356"/>
              <a:gd name="connsiteY4" fmla="*/ 4124957 h 4138731"/>
              <a:gd name="connsiteX5" fmla="*/ 904502 w 4324356"/>
              <a:gd name="connsiteY5" fmla="*/ 3744330 h 4138731"/>
              <a:gd name="connsiteX6" fmla="*/ 239560 w 4324356"/>
              <a:gd name="connsiteY6" fmla="*/ 3163758 h 4138731"/>
              <a:gd name="connsiteX7" fmla="*/ 1004 w 4324356"/>
              <a:gd name="connsiteY7" fmla="*/ 1528534 h 4138731"/>
              <a:gd name="connsiteX8" fmla="*/ 845636 w 4324356"/>
              <a:gd name="connsiteY8" fmla="*/ 606258 h 4138731"/>
              <a:gd name="connsiteX9" fmla="*/ 763706 w 4324356"/>
              <a:gd name="connsiteY9" fmla="*/ 0 h 4138731"/>
              <a:gd name="connsiteX0" fmla="*/ 763710 w 4324360"/>
              <a:gd name="connsiteY0" fmla="*/ 0 h 4138731"/>
              <a:gd name="connsiteX1" fmla="*/ 1401677 w 4324360"/>
              <a:gd name="connsiteY1" fmla="*/ 574434 h 4138731"/>
              <a:gd name="connsiteX2" fmla="*/ 3962703 w 4324360"/>
              <a:gd name="connsiteY2" fmla="*/ 1032218 h 4138731"/>
              <a:gd name="connsiteX3" fmla="*/ 4155869 w 4324360"/>
              <a:gd name="connsiteY3" fmla="*/ 3259401 h 4138731"/>
              <a:gd name="connsiteX4" fmla="*/ 3100181 w 4324360"/>
              <a:gd name="connsiteY4" fmla="*/ 4124957 h 4138731"/>
              <a:gd name="connsiteX5" fmla="*/ 904506 w 4324360"/>
              <a:gd name="connsiteY5" fmla="*/ 3744330 h 4138731"/>
              <a:gd name="connsiteX6" fmla="*/ 239564 w 4324360"/>
              <a:gd name="connsiteY6" fmla="*/ 3163758 h 4138731"/>
              <a:gd name="connsiteX7" fmla="*/ 1008 w 4324360"/>
              <a:gd name="connsiteY7" fmla="*/ 1528534 h 4138731"/>
              <a:gd name="connsiteX8" fmla="*/ 845640 w 4324360"/>
              <a:gd name="connsiteY8" fmla="*/ 606258 h 4138731"/>
              <a:gd name="connsiteX9" fmla="*/ 763710 w 4324360"/>
              <a:gd name="connsiteY9" fmla="*/ 0 h 4138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24360" h="4138731">
                <a:moveTo>
                  <a:pt x="763710" y="0"/>
                </a:moveTo>
                <a:cubicBezTo>
                  <a:pt x="835632" y="58905"/>
                  <a:pt x="1258100" y="357725"/>
                  <a:pt x="1401677" y="574434"/>
                </a:cubicBezTo>
                <a:cubicBezTo>
                  <a:pt x="1557398" y="585526"/>
                  <a:pt x="3503671" y="584724"/>
                  <a:pt x="3962703" y="1032218"/>
                </a:cubicBezTo>
                <a:cubicBezTo>
                  <a:pt x="4421735" y="1479712"/>
                  <a:pt x="4393755" y="2068459"/>
                  <a:pt x="4155869" y="3259401"/>
                </a:cubicBezTo>
                <a:cubicBezTo>
                  <a:pt x="4006903" y="3825365"/>
                  <a:pt x="3642075" y="4044135"/>
                  <a:pt x="3100181" y="4124957"/>
                </a:cubicBezTo>
                <a:cubicBezTo>
                  <a:pt x="2558287" y="4205779"/>
                  <a:pt x="1639845" y="3911670"/>
                  <a:pt x="904506" y="3744330"/>
                </a:cubicBezTo>
                <a:cubicBezTo>
                  <a:pt x="600271" y="3642054"/>
                  <a:pt x="464613" y="3557214"/>
                  <a:pt x="239564" y="3163758"/>
                </a:cubicBezTo>
                <a:cubicBezTo>
                  <a:pt x="75461" y="2876879"/>
                  <a:pt x="40807" y="2193725"/>
                  <a:pt x="1008" y="1528534"/>
                </a:cubicBezTo>
                <a:cubicBezTo>
                  <a:pt x="-24451" y="805482"/>
                  <a:pt x="437089" y="647961"/>
                  <a:pt x="845640" y="606258"/>
                </a:cubicBezTo>
                <a:cubicBezTo>
                  <a:pt x="845640" y="606258"/>
                  <a:pt x="854014" y="343114"/>
                  <a:pt x="763710" y="0"/>
                </a:cubicBezTo>
                <a:close/>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812444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286BB2-664C-4143-0841-803E2DD43DBC}"/>
              </a:ext>
            </a:extLst>
          </p:cNvPr>
          <p:cNvSpPr>
            <a:spLocks noGrp="1"/>
          </p:cNvSpPr>
          <p:nvPr>
            <p:ph type="title"/>
          </p:nvPr>
        </p:nvSpPr>
        <p:spPr/>
        <p:txBody>
          <a:bodyPr>
            <a:normAutofit fontScale="90000"/>
          </a:bodyPr>
          <a:lstStyle/>
          <a:p>
            <a:r>
              <a:rPr lang="ru-RU" i="1" dirty="0"/>
              <a:t>Чарли Томас, Великобритания</a:t>
            </a:r>
            <a:br>
              <a:rPr lang="ru-RU" dirty="0"/>
            </a:br>
            <a:endParaRPr lang="ru-RU" dirty="0"/>
          </a:p>
        </p:txBody>
      </p:sp>
      <p:sp>
        <p:nvSpPr>
          <p:cNvPr id="3" name="Объект 2">
            <a:extLst>
              <a:ext uri="{FF2B5EF4-FFF2-40B4-BE49-F238E27FC236}">
                <a16:creationId xmlns:a16="http://schemas.microsoft.com/office/drawing/2014/main" id="{76768303-8150-D037-6B9C-A9C720383857}"/>
              </a:ext>
            </a:extLst>
          </p:cNvPr>
          <p:cNvSpPr>
            <a:spLocks noGrp="1"/>
          </p:cNvSpPr>
          <p:nvPr>
            <p:ph idx="1"/>
          </p:nvPr>
        </p:nvSpPr>
        <p:spPr>
          <a:xfrm>
            <a:off x="503891" y="1515139"/>
            <a:ext cx="7974187" cy="4398644"/>
          </a:xfrm>
        </p:spPr>
        <p:txBody>
          <a:bodyPr>
            <a:normAutofit fontScale="77500" lnSpcReduction="20000"/>
          </a:bodyPr>
          <a:lstStyle/>
          <a:p>
            <a:r>
              <a:rPr lang="ru-RU" dirty="0"/>
              <a:t>Когда я читаю стихотворение А.С. Пушкина, я чувствую вдохновение и желание быть лучше как человек. Я удивился, когда представил (почувствовал) его разбитое сердце. Очевидно, у него было гораздо лучшее понимание любви. Я надеюсь, в будущем найти это понимание. Поэт показал нам, что Любовь не завидует, не хвастается и бесконечна. Но я думаю, она разная для всех. Может быть, это только его понимание любви; возможно, для некоторых любовь включает ненависть…</a:t>
            </a:r>
          </a:p>
          <a:p>
            <a:r>
              <a:rPr lang="ru-RU" dirty="0"/>
              <a:t> </a:t>
            </a:r>
          </a:p>
          <a:p>
            <a:r>
              <a:rPr lang="ru-RU" dirty="0"/>
              <a:t> </a:t>
            </a:r>
          </a:p>
          <a:p>
            <a:endParaRPr lang="ru-RU" dirty="0"/>
          </a:p>
        </p:txBody>
      </p:sp>
      <p:pic>
        <p:nvPicPr>
          <p:cNvPr id="4" name="Рисунок 3" descr="Изображение выглядит как текст&#10;&#10;Автоматически созданное описание">
            <a:extLst>
              <a:ext uri="{FF2B5EF4-FFF2-40B4-BE49-F238E27FC236}">
                <a16:creationId xmlns:a16="http://schemas.microsoft.com/office/drawing/2014/main" id="{9EC716AB-48A2-3B89-709C-1F894426727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32" t="1132" r="-1132" b="-1132"/>
          <a:stretch/>
        </p:blipFill>
        <p:spPr>
          <a:xfrm rot="419685">
            <a:off x="8719819" y="1373476"/>
            <a:ext cx="2633980" cy="3512185"/>
          </a:xfrm>
          <a:prstGeom prst="rect">
            <a:avLst/>
          </a:prstGeom>
        </p:spPr>
      </p:pic>
    </p:spTree>
    <p:extLst>
      <p:ext uri="{BB962C8B-B14F-4D97-AF65-F5344CB8AC3E}">
        <p14:creationId xmlns:p14="http://schemas.microsoft.com/office/powerpoint/2010/main" val="1798712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2F64B7-3F77-6943-B6C7-8E3BEC9B68AD}"/>
              </a:ext>
            </a:extLst>
          </p:cNvPr>
          <p:cNvSpPr>
            <a:spLocks noGrp="1"/>
          </p:cNvSpPr>
          <p:nvPr>
            <p:ph type="title"/>
          </p:nvPr>
        </p:nvSpPr>
        <p:spPr/>
        <p:txBody>
          <a:bodyPr>
            <a:normAutofit fontScale="90000"/>
          </a:bodyPr>
          <a:lstStyle/>
          <a:p>
            <a:r>
              <a:rPr lang="ru-RU" dirty="0"/>
              <a:t>Самое яркое впечатление в музее на Мойке, 12</a:t>
            </a:r>
          </a:p>
        </p:txBody>
      </p:sp>
      <p:sp>
        <p:nvSpPr>
          <p:cNvPr id="3" name="Объект 2">
            <a:extLst>
              <a:ext uri="{FF2B5EF4-FFF2-40B4-BE49-F238E27FC236}">
                <a16:creationId xmlns:a16="http://schemas.microsoft.com/office/drawing/2014/main" id="{3995D178-EB67-C3E5-9A40-76E481586B17}"/>
              </a:ext>
            </a:extLst>
          </p:cNvPr>
          <p:cNvSpPr>
            <a:spLocks noGrp="1"/>
          </p:cNvSpPr>
          <p:nvPr>
            <p:ph idx="1"/>
          </p:nvPr>
        </p:nvSpPr>
        <p:spPr>
          <a:xfrm>
            <a:off x="1239385" y="1972340"/>
            <a:ext cx="10333076" cy="4177672"/>
          </a:xfrm>
        </p:spPr>
        <p:txBody>
          <a:bodyPr>
            <a:normAutofit fontScale="40000" lnSpcReduction="20000"/>
          </a:bodyPr>
          <a:lstStyle/>
          <a:p>
            <a:r>
              <a:rPr lang="ru-RU" sz="4200" i="1" dirty="0"/>
              <a:t>Жаль. Я так ждал нашу экскурсию в музей А.С. Пушкина. Мы всегда слышим, какой он известный и выдающийся поэт. Поэтому я хотел посетить музей и внимательно осмотреть его дом.</a:t>
            </a:r>
            <a:endParaRPr lang="ru-RU" sz="4200" dirty="0"/>
          </a:p>
          <a:p>
            <a:r>
              <a:rPr lang="ru-RU" sz="4200" i="1" dirty="0"/>
              <a:t>Но, к сожалению, я не испытал такие глубокие чувства! Какова же причина? Внутри было слишком жарко, и поэтому я совсем не смог сконцентрироваться. Во-вторых, у меня еще плохой уровень языка. Наша гид говорила </a:t>
            </a:r>
            <a:r>
              <a:rPr lang="ru-RU" sz="4200" i="1" dirty="0" err="1"/>
              <a:t>ооочень</a:t>
            </a:r>
            <a:r>
              <a:rPr lang="ru-RU" sz="4200" i="1" dirty="0"/>
              <a:t> медленно, и я мало что понял, да и слова были сложные.</a:t>
            </a:r>
            <a:endParaRPr lang="ru-RU" sz="4200" dirty="0"/>
          </a:p>
          <a:p>
            <a:r>
              <a:rPr lang="ru-RU" sz="4200" i="1" dirty="0"/>
              <a:t>К счастью, в конце экскурсии я нашел картину Андриана Волкова «Последний выстрел А.С. Пушкина», которую мы уже видели на уроке. Но я не обращал на неё внимания. А сегодня она тянула меня удивительно сильно. Я совсем не мог дышать перед ней. Просто представлял, что чувствовал Пушкин в то время перед смертью. Я сочувствовал ему. Если бы я был им, я думал бы о своей возлюбленной. Думал о том, как убить противника и вернуться к ней. Картина  говорила мне об этом.</a:t>
            </a:r>
            <a:endParaRPr lang="ru-RU" sz="4200" dirty="0"/>
          </a:p>
          <a:p>
            <a:r>
              <a:rPr lang="ru-RU" sz="4200" i="1" dirty="0"/>
              <a:t>Я рад, что эта картина стала главным впечатлением в музее. Я обязательно посещу его еще раз, когда у меня будет шанс. И тогда ни с кем не пойду. Только я один! Сам пойду и буду долго ходить и глубоко чувствовать жизнь поэта всем своим сердцем!</a:t>
            </a:r>
            <a:endParaRPr lang="ru-RU" sz="4200" dirty="0"/>
          </a:p>
          <a:p>
            <a:endParaRPr lang="ru-RU" dirty="0"/>
          </a:p>
        </p:txBody>
      </p:sp>
      <p:sp>
        <p:nvSpPr>
          <p:cNvPr id="6" name="TextBox 5">
            <a:extLst>
              <a:ext uri="{FF2B5EF4-FFF2-40B4-BE49-F238E27FC236}">
                <a16:creationId xmlns:a16="http://schemas.microsoft.com/office/drawing/2014/main" id="{EEEDAE3A-F2CD-C8B6-6CB9-5C5699F2C22F}"/>
              </a:ext>
            </a:extLst>
          </p:cNvPr>
          <p:cNvSpPr txBox="1"/>
          <p:nvPr/>
        </p:nvSpPr>
        <p:spPr>
          <a:xfrm>
            <a:off x="3786808" y="6440557"/>
            <a:ext cx="3528392" cy="369332"/>
          </a:xfrm>
          <a:prstGeom prst="rect">
            <a:avLst/>
          </a:prstGeom>
          <a:noFill/>
        </p:spPr>
        <p:txBody>
          <a:bodyPr wrap="square" rtlCol="0">
            <a:spAutoFit/>
          </a:bodyPr>
          <a:lstStyle/>
          <a:p>
            <a:r>
              <a:rPr lang="ru-RU" i="1" dirty="0"/>
              <a:t> </a:t>
            </a:r>
            <a:r>
              <a:rPr lang="ru-RU" i="1" dirty="0" err="1"/>
              <a:t>Джеджун</a:t>
            </a:r>
            <a:r>
              <a:rPr lang="ru-RU" i="1" dirty="0"/>
              <a:t> Хён, Южная Корея</a:t>
            </a:r>
            <a:endParaRPr lang="ru-RU" dirty="0"/>
          </a:p>
        </p:txBody>
      </p:sp>
    </p:spTree>
    <p:extLst>
      <p:ext uri="{BB962C8B-B14F-4D97-AF65-F5344CB8AC3E}">
        <p14:creationId xmlns:p14="http://schemas.microsoft.com/office/powerpoint/2010/main" val="3872682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ADC467-C869-B652-AA38-3748649E0AC0}"/>
              </a:ext>
            </a:extLst>
          </p:cNvPr>
          <p:cNvSpPr>
            <a:spLocks noGrp="1"/>
          </p:cNvSpPr>
          <p:nvPr>
            <p:ph type="title"/>
          </p:nvPr>
        </p:nvSpPr>
        <p:spPr/>
        <p:txBody>
          <a:bodyPr>
            <a:normAutofit fontScale="90000"/>
          </a:bodyPr>
          <a:lstStyle/>
          <a:p>
            <a:r>
              <a:rPr lang="ru-RU" dirty="0"/>
              <a:t>Самое яркое впечатление в музее на Мойке, 12</a:t>
            </a:r>
          </a:p>
        </p:txBody>
      </p:sp>
      <p:sp>
        <p:nvSpPr>
          <p:cNvPr id="15" name="Объект 14">
            <a:extLst>
              <a:ext uri="{FF2B5EF4-FFF2-40B4-BE49-F238E27FC236}">
                <a16:creationId xmlns:a16="http://schemas.microsoft.com/office/drawing/2014/main" id="{D0D9BD98-699F-10FA-9393-E44EADDF3862}"/>
              </a:ext>
            </a:extLst>
          </p:cNvPr>
          <p:cNvSpPr>
            <a:spLocks noGrp="1"/>
          </p:cNvSpPr>
          <p:nvPr>
            <p:ph sz="half" idx="1"/>
          </p:nvPr>
        </p:nvSpPr>
        <p:spPr/>
        <p:txBody>
          <a:bodyPr>
            <a:normAutofit fontScale="62500" lnSpcReduction="20000"/>
          </a:bodyPr>
          <a:lstStyle/>
          <a:p>
            <a:r>
              <a:rPr lang="ru-RU" i="1" dirty="0"/>
              <a:t>Мне очень понравился пушкинский кабинет с большим количеством книг! Меня очень впечатлило 4,5 тысячи книг на 14 языках! Я испытывала в этой комнате радость и печаль одновременно. Я, конечно, знала, что Пушкин был образованным человеком, но я не ожидала, что у него было такое количество книг!</a:t>
            </a:r>
            <a:endParaRPr lang="ru-RU" dirty="0"/>
          </a:p>
          <a:p>
            <a:endParaRPr lang="ru-RU" dirty="0"/>
          </a:p>
        </p:txBody>
      </p:sp>
      <p:sp>
        <p:nvSpPr>
          <p:cNvPr id="16" name="Объект 15">
            <a:extLst>
              <a:ext uri="{FF2B5EF4-FFF2-40B4-BE49-F238E27FC236}">
                <a16:creationId xmlns:a16="http://schemas.microsoft.com/office/drawing/2014/main" id="{9D3B273B-F394-8607-99CE-9F6A56E167EE}"/>
              </a:ext>
            </a:extLst>
          </p:cNvPr>
          <p:cNvSpPr>
            <a:spLocks noGrp="1"/>
          </p:cNvSpPr>
          <p:nvPr>
            <p:ph sz="half" idx="2"/>
          </p:nvPr>
        </p:nvSpPr>
        <p:spPr>
          <a:xfrm>
            <a:off x="6360569" y="1866900"/>
            <a:ext cx="5072743" cy="3973286"/>
          </a:xfrm>
        </p:spPr>
        <p:txBody>
          <a:bodyPr>
            <a:normAutofit fontScale="62500" lnSpcReduction="20000"/>
          </a:bodyPr>
          <a:lstStyle/>
          <a:p>
            <a:r>
              <a:rPr lang="ru-RU" i="1" dirty="0"/>
              <a:t>Мое самое яркое впечатление от знакомства с музеем А.С. Пушкина – кабинет. При взгляде на диван, где лежал раненый поэт и прощался со своими друзьями навсегда, я чувствовала особенную связь с ним. Это очень смутное, темное и тихое место, пожалуй, лучшее место, где мог умереть Александр Сергеевич, потому что вокруг была его работа и настоящая любовь – книги.</a:t>
            </a:r>
            <a:endParaRPr lang="ru-RU" dirty="0"/>
          </a:p>
          <a:p>
            <a:r>
              <a:rPr lang="ru-RU" i="1" dirty="0"/>
              <a:t>А когда я узнала6 что в библиотеке находится более 4,5 тысяч книг на 14 языках совсем удивилась. </a:t>
            </a:r>
            <a:endParaRPr lang="ru-RU" dirty="0"/>
          </a:p>
          <a:p>
            <a:r>
              <a:rPr lang="ru-RU" sz="2200" i="1" dirty="0"/>
              <a:t>                                                               </a:t>
            </a:r>
            <a:endParaRPr lang="ru-RU" dirty="0"/>
          </a:p>
        </p:txBody>
      </p:sp>
      <p:sp>
        <p:nvSpPr>
          <p:cNvPr id="17" name="TextBox 16">
            <a:extLst>
              <a:ext uri="{FF2B5EF4-FFF2-40B4-BE49-F238E27FC236}">
                <a16:creationId xmlns:a16="http://schemas.microsoft.com/office/drawing/2014/main" id="{A505F5E4-98A1-47BA-4937-AA598F192AFE}"/>
              </a:ext>
            </a:extLst>
          </p:cNvPr>
          <p:cNvSpPr txBox="1"/>
          <p:nvPr/>
        </p:nvSpPr>
        <p:spPr>
          <a:xfrm>
            <a:off x="3737112" y="6299789"/>
            <a:ext cx="2358887" cy="646331"/>
          </a:xfrm>
          <a:prstGeom prst="rect">
            <a:avLst/>
          </a:prstGeom>
          <a:noFill/>
        </p:spPr>
        <p:txBody>
          <a:bodyPr wrap="square" rtlCol="0">
            <a:spAutoFit/>
          </a:bodyPr>
          <a:lstStyle/>
          <a:p>
            <a:r>
              <a:rPr lang="ru-RU" dirty="0"/>
              <a:t>Эльвира Михель, Германия</a:t>
            </a:r>
          </a:p>
        </p:txBody>
      </p:sp>
      <p:sp>
        <p:nvSpPr>
          <p:cNvPr id="18" name="TextBox 17">
            <a:extLst>
              <a:ext uri="{FF2B5EF4-FFF2-40B4-BE49-F238E27FC236}">
                <a16:creationId xmlns:a16="http://schemas.microsoft.com/office/drawing/2014/main" id="{C846C9C5-510D-E8FC-91AF-3B4C01D172A7}"/>
              </a:ext>
            </a:extLst>
          </p:cNvPr>
          <p:cNvSpPr txBox="1"/>
          <p:nvPr/>
        </p:nvSpPr>
        <p:spPr>
          <a:xfrm>
            <a:off x="8793140" y="6297520"/>
            <a:ext cx="1851669" cy="646331"/>
          </a:xfrm>
          <a:prstGeom prst="rect">
            <a:avLst/>
          </a:prstGeom>
          <a:noFill/>
        </p:spPr>
        <p:txBody>
          <a:bodyPr wrap="square" rtlCol="0">
            <a:spAutoFit/>
          </a:bodyPr>
          <a:lstStyle/>
          <a:p>
            <a:r>
              <a:rPr lang="ru-RU" dirty="0"/>
              <a:t>Анна </a:t>
            </a:r>
            <a:r>
              <a:rPr lang="ru-RU" dirty="0" err="1"/>
              <a:t>Хрушка</a:t>
            </a:r>
            <a:r>
              <a:rPr lang="ru-RU" dirty="0"/>
              <a:t>, США</a:t>
            </a:r>
          </a:p>
        </p:txBody>
      </p:sp>
    </p:spTree>
    <p:extLst>
      <p:ext uri="{BB962C8B-B14F-4D97-AF65-F5344CB8AC3E}">
        <p14:creationId xmlns:p14="http://schemas.microsoft.com/office/powerpoint/2010/main" val="2404600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B682B0-DA8D-AE45-6E8E-B212EFDF2CC9}"/>
              </a:ext>
            </a:extLst>
          </p:cNvPr>
          <p:cNvSpPr>
            <a:spLocks noGrp="1"/>
          </p:cNvSpPr>
          <p:nvPr>
            <p:ph type="title"/>
          </p:nvPr>
        </p:nvSpPr>
        <p:spPr>
          <a:xfrm>
            <a:off x="785190" y="516835"/>
            <a:ext cx="10446025" cy="5327374"/>
          </a:xfrm>
        </p:spPr>
        <p:txBody>
          <a:bodyPr>
            <a:normAutofit fontScale="90000"/>
          </a:bodyPr>
          <a:lstStyle/>
          <a:p>
            <a:r>
              <a:rPr lang="ru-RU" dirty="0"/>
              <a:t>Мой образ Любви</a:t>
            </a:r>
            <a:br>
              <a:rPr lang="ru-RU" dirty="0"/>
            </a:br>
            <a:br>
              <a:rPr lang="ru-RU" dirty="0"/>
            </a:br>
            <a:r>
              <a:rPr lang="ru-RU" dirty="0"/>
              <a:t>Что есть Любовь?</a:t>
            </a:r>
            <a:br>
              <a:rPr lang="ru-RU" dirty="0"/>
            </a:br>
            <a:br>
              <a:rPr lang="ru-RU" dirty="0"/>
            </a:br>
            <a:r>
              <a:rPr lang="ru-RU" dirty="0"/>
              <a:t> Образ Любви в стихотворении </a:t>
            </a:r>
            <a:br>
              <a:rPr lang="ru-RU" dirty="0"/>
            </a:br>
            <a:r>
              <a:rPr lang="ru-RU" dirty="0"/>
              <a:t>А.С. Пушкина «Я вас любил …»</a:t>
            </a:r>
            <a:br>
              <a:rPr lang="ru-RU" dirty="0"/>
            </a:br>
            <a:r>
              <a:rPr lang="ru-RU" sz="8800" dirty="0"/>
              <a:t>…</a:t>
            </a:r>
          </a:p>
        </p:txBody>
      </p:sp>
    </p:spTree>
    <p:extLst>
      <p:ext uri="{BB962C8B-B14F-4D97-AF65-F5344CB8AC3E}">
        <p14:creationId xmlns:p14="http://schemas.microsoft.com/office/powerpoint/2010/main" val="2951217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5E4A7F-0E11-5058-77D7-F16A5D490414}"/>
              </a:ext>
            </a:extLst>
          </p:cNvPr>
          <p:cNvSpPr>
            <a:spLocks noGrp="1"/>
          </p:cNvSpPr>
          <p:nvPr>
            <p:ph type="title"/>
          </p:nvPr>
        </p:nvSpPr>
        <p:spPr>
          <a:xfrm>
            <a:off x="1020725" y="558209"/>
            <a:ext cx="10333074" cy="5176669"/>
          </a:xfrm>
        </p:spPr>
        <p:txBody>
          <a:bodyPr>
            <a:normAutofit/>
          </a:bodyPr>
          <a:lstStyle/>
          <a:p>
            <a:r>
              <a:rPr lang="ru-RU" dirty="0"/>
              <a:t>Читая стихотворение </a:t>
            </a:r>
            <a:br>
              <a:rPr lang="ru-RU" dirty="0"/>
            </a:br>
            <a:r>
              <a:rPr lang="ru-RU" dirty="0"/>
              <a:t>А.С. Пушкина «Я вас любил…», я испытываю чувство (а) …</a:t>
            </a:r>
          </a:p>
        </p:txBody>
      </p:sp>
      <p:sp>
        <p:nvSpPr>
          <p:cNvPr id="3" name="Объект 2">
            <a:extLst>
              <a:ext uri="{FF2B5EF4-FFF2-40B4-BE49-F238E27FC236}">
                <a16:creationId xmlns:a16="http://schemas.microsoft.com/office/drawing/2014/main" id="{CD56D7C9-E507-56A9-2A20-B5A98337DBF1}"/>
              </a:ext>
            </a:extLst>
          </p:cNvPr>
          <p:cNvSpPr>
            <a:spLocks noGrp="1"/>
          </p:cNvSpPr>
          <p:nvPr>
            <p:ph idx="1"/>
          </p:nvPr>
        </p:nvSpPr>
        <p:spPr/>
        <p:txBody>
          <a:bodyPr/>
          <a:lstStyle/>
          <a:p>
            <a:endParaRPr lang="ru-RU" dirty="0"/>
          </a:p>
          <a:p>
            <a:endParaRPr lang="ru-RU" dirty="0"/>
          </a:p>
        </p:txBody>
      </p:sp>
    </p:spTree>
    <p:extLst>
      <p:ext uri="{BB962C8B-B14F-4D97-AF65-F5344CB8AC3E}">
        <p14:creationId xmlns:p14="http://schemas.microsoft.com/office/powerpoint/2010/main" val="3949225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38380B-36DB-01BF-68BE-E97A07350F82}"/>
              </a:ext>
            </a:extLst>
          </p:cNvPr>
          <p:cNvSpPr>
            <a:spLocks noGrp="1"/>
          </p:cNvSpPr>
          <p:nvPr>
            <p:ph type="title"/>
          </p:nvPr>
        </p:nvSpPr>
        <p:spPr>
          <a:xfrm>
            <a:off x="715617" y="834887"/>
            <a:ext cx="10422835" cy="5078896"/>
          </a:xfrm>
        </p:spPr>
        <p:txBody>
          <a:bodyPr>
            <a:normAutofit/>
          </a:bodyPr>
          <a:lstStyle/>
          <a:p>
            <a:r>
              <a:rPr lang="ru-RU" dirty="0"/>
              <a:t>Что больше всего удивило меня в нём?</a:t>
            </a:r>
            <a:br>
              <a:rPr lang="ru-RU" dirty="0"/>
            </a:br>
            <a:r>
              <a:rPr lang="ru-RU" dirty="0"/>
              <a:t>Пожалуй, … … …  (потому что)…</a:t>
            </a:r>
            <a:br>
              <a:rPr lang="ru-RU" dirty="0"/>
            </a:br>
            <a:endParaRPr lang="ru-RU" dirty="0"/>
          </a:p>
        </p:txBody>
      </p:sp>
      <p:sp>
        <p:nvSpPr>
          <p:cNvPr id="3" name="Объект 2">
            <a:extLst>
              <a:ext uri="{FF2B5EF4-FFF2-40B4-BE49-F238E27FC236}">
                <a16:creationId xmlns:a16="http://schemas.microsoft.com/office/drawing/2014/main" id="{5F6F4529-8B35-6F1E-4B08-55663C5CF27A}"/>
              </a:ext>
            </a:extLst>
          </p:cNvPr>
          <p:cNvSpPr>
            <a:spLocks noGrp="1"/>
          </p:cNvSpPr>
          <p:nvPr>
            <p:ph idx="1"/>
          </p:nvPr>
        </p:nvSpPr>
        <p:spPr>
          <a:xfrm>
            <a:off x="1053548" y="516836"/>
            <a:ext cx="10208989" cy="1958008"/>
          </a:xfrm>
        </p:spPr>
        <p:txBody>
          <a:bodyPr/>
          <a:lstStyle/>
          <a:p>
            <a:endParaRPr lang="ru-RU" dirty="0"/>
          </a:p>
          <a:p>
            <a:endParaRPr lang="ru-RU" dirty="0"/>
          </a:p>
          <a:p>
            <a:endParaRPr lang="ru-RU" dirty="0"/>
          </a:p>
          <a:p>
            <a:endParaRPr lang="ru-RU" dirty="0"/>
          </a:p>
        </p:txBody>
      </p:sp>
    </p:spTree>
    <p:extLst>
      <p:ext uri="{BB962C8B-B14F-4D97-AF65-F5344CB8AC3E}">
        <p14:creationId xmlns:p14="http://schemas.microsoft.com/office/powerpoint/2010/main" val="1157607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D46E94-49A9-114B-21CA-254330BF0693}"/>
              </a:ext>
            </a:extLst>
          </p:cNvPr>
          <p:cNvSpPr>
            <a:spLocks noGrp="1"/>
          </p:cNvSpPr>
          <p:nvPr>
            <p:ph type="title"/>
          </p:nvPr>
        </p:nvSpPr>
        <p:spPr>
          <a:xfrm>
            <a:off x="1139994" y="2589028"/>
            <a:ext cx="10333075" cy="1414131"/>
          </a:xfrm>
        </p:spPr>
        <p:txBody>
          <a:bodyPr>
            <a:normAutofit fontScale="90000"/>
          </a:bodyPr>
          <a:lstStyle/>
          <a:p>
            <a:r>
              <a:rPr lang="ru-RU" dirty="0"/>
              <a:t>Ведь А.С. Пушкин (поэт) показал нам, что любовь  – это …</a:t>
            </a:r>
          </a:p>
        </p:txBody>
      </p:sp>
      <p:sp>
        <p:nvSpPr>
          <p:cNvPr id="3" name="Объект 2">
            <a:extLst>
              <a:ext uri="{FF2B5EF4-FFF2-40B4-BE49-F238E27FC236}">
                <a16:creationId xmlns:a16="http://schemas.microsoft.com/office/drawing/2014/main" id="{E0752B9F-0FE4-CB9C-941C-712225371E74}"/>
              </a:ext>
            </a:extLst>
          </p:cNvPr>
          <p:cNvSpPr>
            <a:spLocks noGrp="1"/>
          </p:cNvSpPr>
          <p:nvPr>
            <p:ph idx="1"/>
          </p:nvPr>
        </p:nvSpPr>
        <p:spPr>
          <a:xfrm>
            <a:off x="1020725" y="636104"/>
            <a:ext cx="10333075" cy="5280916"/>
          </a:xfrm>
        </p:spPr>
        <p:txBody>
          <a:bodyPr/>
          <a:lstStyle/>
          <a:p>
            <a:endParaRPr lang="ru-RU" dirty="0"/>
          </a:p>
        </p:txBody>
      </p:sp>
    </p:spTree>
    <p:extLst>
      <p:ext uri="{BB962C8B-B14F-4D97-AF65-F5344CB8AC3E}">
        <p14:creationId xmlns:p14="http://schemas.microsoft.com/office/powerpoint/2010/main" val="3323224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07F191-36CF-43FA-EE82-904789ACA474}"/>
              </a:ext>
            </a:extLst>
          </p:cNvPr>
          <p:cNvSpPr>
            <a:spLocks noGrp="1"/>
          </p:cNvSpPr>
          <p:nvPr>
            <p:ph type="title"/>
          </p:nvPr>
        </p:nvSpPr>
        <p:spPr>
          <a:xfrm>
            <a:off x="1169811" y="2178287"/>
            <a:ext cx="10333075" cy="1414131"/>
          </a:xfrm>
        </p:spPr>
        <p:txBody>
          <a:bodyPr/>
          <a:lstStyle/>
          <a:p>
            <a:r>
              <a:rPr lang="ru-RU" dirty="0"/>
              <a:t>Мне вспомнились слова …</a:t>
            </a:r>
          </a:p>
        </p:txBody>
      </p:sp>
      <p:sp>
        <p:nvSpPr>
          <p:cNvPr id="3" name="Объект 2">
            <a:extLst>
              <a:ext uri="{FF2B5EF4-FFF2-40B4-BE49-F238E27FC236}">
                <a16:creationId xmlns:a16="http://schemas.microsoft.com/office/drawing/2014/main" id="{DEA6CED5-6B0E-98B1-29B9-ABCA2D2EAB68}"/>
              </a:ext>
            </a:extLst>
          </p:cNvPr>
          <p:cNvSpPr>
            <a:spLocks noGrp="1"/>
          </p:cNvSpPr>
          <p:nvPr>
            <p:ph idx="1"/>
          </p:nvPr>
        </p:nvSpPr>
        <p:spPr/>
        <p:txBody>
          <a:bodyPr/>
          <a:lstStyle/>
          <a:p>
            <a:endParaRPr lang="ru-RU" dirty="0"/>
          </a:p>
          <a:p>
            <a:endParaRPr lang="ru-RU" dirty="0"/>
          </a:p>
        </p:txBody>
      </p:sp>
    </p:spTree>
    <p:extLst>
      <p:ext uri="{BB962C8B-B14F-4D97-AF65-F5344CB8AC3E}">
        <p14:creationId xmlns:p14="http://schemas.microsoft.com/office/powerpoint/2010/main" val="3279078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D6292E-6353-9E0B-8EB9-7015A5BD7C0F}"/>
              </a:ext>
            </a:extLst>
          </p:cNvPr>
          <p:cNvSpPr>
            <a:spLocks noGrp="1"/>
          </p:cNvSpPr>
          <p:nvPr>
            <p:ph type="title"/>
          </p:nvPr>
        </p:nvSpPr>
        <p:spPr>
          <a:xfrm>
            <a:off x="1318898" y="2913783"/>
            <a:ext cx="10333075" cy="1414131"/>
          </a:xfrm>
        </p:spPr>
        <p:txBody>
          <a:bodyPr>
            <a:normAutofit fontScale="90000"/>
          </a:bodyPr>
          <a:lstStyle/>
          <a:p>
            <a:r>
              <a:rPr lang="ru-RU" dirty="0"/>
              <a:t>А (И, Но) для меня сегодняшнего любовь – это …</a:t>
            </a:r>
          </a:p>
        </p:txBody>
      </p:sp>
      <p:sp>
        <p:nvSpPr>
          <p:cNvPr id="3" name="Объект 2">
            <a:extLst>
              <a:ext uri="{FF2B5EF4-FFF2-40B4-BE49-F238E27FC236}">
                <a16:creationId xmlns:a16="http://schemas.microsoft.com/office/drawing/2014/main" id="{4F0856EA-6CAE-FCA3-B441-59FC3A675482}"/>
              </a:ext>
            </a:extLst>
          </p:cNvPr>
          <p:cNvSpPr>
            <a:spLocks noGrp="1"/>
          </p:cNvSpPr>
          <p:nvPr>
            <p:ph idx="1"/>
          </p:nvPr>
        </p:nvSpPr>
        <p:spPr>
          <a:xfrm>
            <a:off x="999037" y="1130518"/>
            <a:ext cx="10333074" cy="3827722"/>
          </a:xfrm>
        </p:spPr>
        <p:txBody>
          <a:bodyPr/>
          <a:lstStyle/>
          <a:p>
            <a:endParaRPr lang="ru-RU" dirty="0"/>
          </a:p>
          <a:p>
            <a:endParaRPr lang="ru-RU" dirty="0"/>
          </a:p>
        </p:txBody>
      </p:sp>
    </p:spTree>
    <p:extLst>
      <p:ext uri="{BB962C8B-B14F-4D97-AF65-F5344CB8AC3E}">
        <p14:creationId xmlns:p14="http://schemas.microsoft.com/office/powerpoint/2010/main" val="3214832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1C9F12-9714-A8A3-1E42-D51B03A6B5C2}"/>
              </a:ext>
            </a:extLst>
          </p:cNvPr>
          <p:cNvSpPr>
            <a:spLocks noGrp="1"/>
          </p:cNvSpPr>
          <p:nvPr>
            <p:ph type="title"/>
          </p:nvPr>
        </p:nvSpPr>
        <p:spPr/>
        <p:txBody>
          <a:bodyPr>
            <a:normAutofit fontScale="90000"/>
          </a:bodyPr>
          <a:lstStyle/>
          <a:p>
            <a:r>
              <a:rPr lang="ru-RU" dirty="0"/>
              <a:t>Анна </a:t>
            </a:r>
            <a:r>
              <a:rPr lang="ru-RU" dirty="0" err="1"/>
              <a:t>Хрушка</a:t>
            </a:r>
            <a:r>
              <a:rPr lang="ru-RU" dirty="0"/>
              <a:t>, США</a:t>
            </a:r>
            <a:br>
              <a:rPr lang="ru-RU" dirty="0"/>
            </a:br>
            <a:endParaRPr lang="ru-RU" dirty="0"/>
          </a:p>
        </p:txBody>
      </p:sp>
      <p:sp>
        <p:nvSpPr>
          <p:cNvPr id="3" name="Объект 2">
            <a:extLst>
              <a:ext uri="{FF2B5EF4-FFF2-40B4-BE49-F238E27FC236}">
                <a16:creationId xmlns:a16="http://schemas.microsoft.com/office/drawing/2014/main" id="{F1CE2012-5C84-2F4C-0D29-CBC60B05F8A6}"/>
              </a:ext>
            </a:extLst>
          </p:cNvPr>
          <p:cNvSpPr>
            <a:spLocks noGrp="1"/>
          </p:cNvSpPr>
          <p:nvPr>
            <p:ph idx="1"/>
          </p:nvPr>
        </p:nvSpPr>
        <p:spPr/>
        <p:txBody>
          <a:bodyPr>
            <a:normAutofit fontScale="70000" lnSpcReduction="20000"/>
          </a:bodyPr>
          <a:lstStyle/>
          <a:p>
            <a:r>
              <a:rPr lang="ru-RU" dirty="0"/>
              <a:t>Когда я читаю стихотворение А. С. Пушкина, «Я Вас Любил» я чувствую две невзаимные эмоций: уважение и жалость.</a:t>
            </a:r>
          </a:p>
          <a:p>
            <a:r>
              <a:rPr lang="ru-RU" dirty="0"/>
              <a:t>Что больше всего удивило меня в нем? Пожалуй, наш герой так сильно чувствует любовь, даже пока она безответная. Поэтому я его уважаю, потому что он-безусловно человек, который с целой тело и душа держит любовь. Но, на другой стороне, я чувствую жалость к нему. Зная как сильно его любовь, я думаю, что он и будет любит этой женщиной на всю жизни, даже если это чувство только напоминает боль. </a:t>
            </a:r>
          </a:p>
          <a:p>
            <a:r>
              <a:rPr lang="ru-RU" dirty="0"/>
              <a:t>Ведь А. С. Пушкин сказал нам, что болезнь любви неизлечима. Я согласна с Пушкиным в этом отношении, но я бы добавила, что каждый находит свою свободу в любви.</a:t>
            </a:r>
          </a:p>
          <a:p>
            <a:endParaRPr lang="ru-RU" dirty="0"/>
          </a:p>
        </p:txBody>
      </p:sp>
    </p:spTree>
    <p:extLst>
      <p:ext uri="{BB962C8B-B14F-4D97-AF65-F5344CB8AC3E}">
        <p14:creationId xmlns:p14="http://schemas.microsoft.com/office/powerpoint/2010/main" val="3129164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2A6586-4D6C-9E30-4C33-5D62EC344D74}"/>
              </a:ext>
            </a:extLst>
          </p:cNvPr>
          <p:cNvSpPr>
            <a:spLocks noGrp="1"/>
          </p:cNvSpPr>
          <p:nvPr>
            <p:ph type="title"/>
          </p:nvPr>
        </p:nvSpPr>
        <p:spPr/>
        <p:txBody>
          <a:bodyPr>
            <a:normAutofit fontScale="90000"/>
          </a:bodyPr>
          <a:lstStyle/>
          <a:p>
            <a:r>
              <a:rPr lang="ru-RU" i="1" dirty="0" err="1"/>
              <a:t>Конор</a:t>
            </a:r>
            <a:r>
              <a:rPr lang="ru-RU" i="1" dirty="0"/>
              <a:t> Девис, Великобритания</a:t>
            </a:r>
            <a:br>
              <a:rPr lang="ru-RU" dirty="0"/>
            </a:br>
            <a:endParaRPr lang="ru-RU" dirty="0"/>
          </a:p>
        </p:txBody>
      </p:sp>
      <p:sp>
        <p:nvSpPr>
          <p:cNvPr id="3" name="Объект 2">
            <a:extLst>
              <a:ext uri="{FF2B5EF4-FFF2-40B4-BE49-F238E27FC236}">
                <a16:creationId xmlns:a16="http://schemas.microsoft.com/office/drawing/2014/main" id="{22B9ED5B-E4CF-1635-7B9C-461127903D28}"/>
              </a:ext>
            </a:extLst>
          </p:cNvPr>
          <p:cNvSpPr>
            <a:spLocks noGrp="1"/>
          </p:cNvSpPr>
          <p:nvPr>
            <p:ph idx="1"/>
          </p:nvPr>
        </p:nvSpPr>
        <p:spPr>
          <a:xfrm>
            <a:off x="838201" y="1252330"/>
            <a:ext cx="10515598" cy="4265506"/>
          </a:xfrm>
        </p:spPr>
        <p:txBody>
          <a:bodyPr>
            <a:normAutofit fontScale="25000" lnSpcReduction="20000"/>
          </a:bodyPr>
          <a:lstStyle/>
          <a:p>
            <a:r>
              <a:rPr lang="ru-RU" sz="8000" dirty="0"/>
              <a:t>Когда я читаю стихотворение А.С Пушкин «я вас любил» я чувствую себе подавленный потому, что это похоже на трагедию. Пушкин хочет показывать его любимую женщин, что он неё ещё любит. Но одновременно она не хочет, чтобы тревожить её. Вот почему, поэтому я бы сказал, что Пушкин молча страдает. </a:t>
            </a:r>
          </a:p>
          <a:p>
            <a:r>
              <a:rPr lang="ru-RU" sz="8000" dirty="0"/>
              <a:t>	Мне не удивилось, что он расстроен. Для меня, большинство главных стихотворения таких трогательны просто потому, что они вдохновлены боли автора, в этом случае Пушкина. Лично, я думаю что стихотворение такое интересное и хорошо читать действительно из-за того что существует боль.</a:t>
            </a:r>
          </a:p>
          <a:p>
            <a:r>
              <a:rPr lang="ru-RU" sz="8000" dirty="0"/>
              <a:t>	Ведь поэт показная нам, что любовь не всегда хорошая вещь, особенно когда своя любовь безответная. Может быть люди теряют большую часть своей жизни, чтобы попытаться решить ситуации в которую существует безответную любовь. </a:t>
            </a:r>
          </a:p>
          <a:p>
            <a:r>
              <a:rPr lang="ru-RU" sz="8000" dirty="0"/>
              <a:t>	С моей точки зрения – любовь: чувствовать себя комфортно в присутствии кого-нибудь и желания всё делать вместе. Почти жить одной жизнью. Необходимо доверить друг-другу и попытаться понимать полно их как личность. Однако прочитав это стихотворение, я понял что любовь не всегда взаимная. Я тоже понимаю, что безответная любовь может быть опасной для ума и души. </a:t>
            </a:r>
          </a:p>
          <a:p>
            <a:r>
              <a:rPr lang="ru-RU" sz="8000" dirty="0"/>
              <a:t> </a:t>
            </a:r>
          </a:p>
          <a:p>
            <a:r>
              <a:rPr lang="ru-RU" sz="8000" dirty="0"/>
              <a:t> </a:t>
            </a:r>
          </a:p>
          <a:p>
            <a:r>
              <a:rPr lang="ru-RU" dirty="0"/>
              <a:t> </a:t>
            </a:r>
          </a:p>
          <a:p>
            <a:endParaRPr lang="ru-RU" dirty="0"/>
          </a:p>
        </p:txBody>
      </p:sp>
    </p:spTree>
    <p:extLst>
      <p:ext uri="{BB962C8B-B14F-4D97-AF65-F5344CB8AC3E}">
        <p14:creationId xmlns:p14="http://schemas.microsoft.com/office/powerpoint/2010/main" val="3688238889"/>
      </p:ext>
    </p:extLst>
  </p:cSld>
  <p:clrMapOvr>
    <a:masterClrMapping/>
  </p:clrMapOvr>
</p:sld>
</file>

<file path=ppt/theme/theme1.xml><?xml version="1.0" encoding="utf-8"?>
<a:theme xmlns:a="http://schemas.openxmlformats.org/drawingml/2006/main" name="ChitchatVTI">
  <a:themeElements>
    <a:clrScheme name="AnalogousFromRegularSeedRightStep">
      <a:dk1>
        <a:srgbClr val="000000"/>
      </a:dk1>
      <a:lt1>
        <a:srgbClr val="FFFFFF"/>
      </a:lt1>
      <a:dk2>
        <a:srgbClr val="412439"/>
      </a:dk2>
      <a:lt2>
        <a:srgbClr val="E2E8E4"/>
      </a:lt2>
      <a:accent1>
        <a:srgbClr val="C34DA2"/>
      </a:accent1>
      <a:accent2>
        <a:srgbClr val="B13B5F"/>
      </a:accent2>
      <a:accent3>
        <a:srgbClr val="C35A4D"/>
      </a:accent3>
      <a:accent4>
        <a:srgbClr val="B1793B"/>
      </a:accent4>
      <a:accent5>
        <a:srgbClr val="ACA643"/>
      </a:accent5>
      <a:accent6>
        <a:srgbClr val="87B13B"/>
      </a:accent6>
      <a:hlink>
        <a:srgbClr val="31944D"/>
      </a:hlink>
      <a:folHlink>
        <a:srgbClr val="7F7F7F"/>
      </a:folHlink>
    </a:clrScheme>
    <a:fontScheme name="The Hand">
      <a:majorFont>
        <a:latin typeface="The Serif Hand"/>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itchatVTI" id="{08BB1610-1071-4750-BA6F-EA15E875FFCD}" vid="{D7BDF053-2181-45AE-9365-FFAA906CB43F}"/>
    </a:ext>
  </a:extLst>
</a:theme>
</file>

<file path=docProps/app.xml><?xml version="1.0" encoding="utf-8"?>
<Properties xmlns="http://schemas.openxmlformats.org/officeDocument/2006/extended-properties" xmlns:vt="http://schemas.openxmlformats.org/officeDocument/2006/docPropsVTypes">
  <TotalTime>147</TotalTime>
  <Words>996</Words>
  <Application>Microsoft Macintosh PowerPoint</Application>
  <PresentationFormat>Широкоэкранный</PresentationFormat>
  <Paragraphs>39</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The Hand</vt:lpstr>
      <vt:lpstr>The Serif Hand</vt:lpstr>
      <vt:lpstr>ChitchatVTI</vt:lpstr>
      <vt:lpstr>     Пишем сочинение…  </vt:lpstr>
      <vt:lpstr>Мой образ Любви  Что есть Любовь?   Образ Любви в стихотворении  А.С. Пушкина «Я вас любил …» …</vt:lpstr>
      <vt:lpstr>Читая стихотворение  А.С. Пушкина «Я вас любил…», я испытываю чувство (а) …</vt:lpstr>
      <vt:lpstr>Что больше всего удивило меня в нём? Пожалуй, … … …  (потому что)… </vt:lpstr>
      <vt:lpstr>Ведь А.С. Пушкин (поэт) показал нам, что любовь  – это …</vt:lpstr>
      <vt:lpstr>Мне вспомнились слова …</vt:lpstr>
      <vt:lpstr>А (И, Но) для меня сегодняшнего любовь – это …</vt:lpstr>
      <vt:lpstr>Анна Хрушка, США </vt:lpstr>
      <vt:lpstr>Конор Девис, Великобритания </vt:lpstr>
      <vt:lpstr>Чарли Томас, Великобритания </vt:lpstr>
      <vt:lpstr>Самое яркое впечатление в музее на Мойке, 12</vt:lpstr>
      <vt:lpstr>Самое яркое впечатление в музее на Мойке, 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Пишем сочинение…  </dc:title>
  <dc:creator>microoffice1014</dc:creator>
  <cp:lastModifiedBy>microoffice1014</cp:lastModifiedBy>
  <cp:revision>5</cp:revision>
  <dcterms:created xsi:type="dcterms:W3CDTF">2022-08-11T16:47:29Z</dcterms:created>
  <dcterms:modified xsi:type="dcterms:W3CDTF">2022-08-11T19:14:49Z</dcterms:modified>
</cp:coreProperties>
</file>