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2" r:id="rId2"/>
    <p:sldId id="313" r:id="rId3"/>
    <p:sldId id="314" r:id="rId4"/>
    <p:sldId id="315" r:id="rId5"/>
    <p:sldId id="316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FF"/>
    <a:srgbClr val="6060AF"/>
    <a:srgbClr val="FFCC00"/>
    <a:srgbClr val="5353A0"/>
    <a:srgbClr val="333399"/>
    <a:srgbClr val="FF9900"/>
    <a:srgbClr val="666699"/>
    <a:srgbClr val="D60093"/>
    <a:srgbClr val="3399FF"/>
    <a:srgbClr val="00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005" autoAdjust="0"/>
    <p:restoredTop sz="94570" autoAdjust="0"/>
  </p:normalViewPr>
  <p:slideViewPr>
    <p:cSldViewPr>
      <p:cViewPr varScale="1">
        <p:scale>
          <a:sx n="92" d="100"/>
          <a:sy n="92" d="100"/>
        </p:scale>
        <p:origin x="-990" y="-102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000BE-8AE1-49DB-919F-A20082430C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632A6-5D7C-4399-9325-87C759F8A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02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088E-FC4E-45DA-B741-34A252CB5380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657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5A34-F5F9-4641-B02B-884582CF9593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35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5ECF-62B5-4DB1-8E19-F67CDF91CB06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86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2DE-5564-4561-B077-E6F28B78DB96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23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DDCE-3811-4FA5-912F-41E02DD81E2B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34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B2CC-5A9E-42CB-9D25-9B1561ECAB69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09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0D57-794F-4B21-93D4-06A13423F81F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39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DE11-9C4D-4EED-BA74-CFB2EDECE705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07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93F0-C493-4B25-9512-F92B12AE5EDD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9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AEBE-C56B-4CF6-8D07-C2811054231D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23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F162-DCBE-471E-9D6C-A2D67CAD3D19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87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684E-69EB-477F-A1D1-766DC4CA70E7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49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1214428"/>
            <a:ext cx="7392314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Методическое планирование урока по теме «Богатыри Земли 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Русской» в рамках спецкурса «Русская мифология»</a:t>
            </a:r>
          </a:p>
          <a:p>
            <a:pPr algn="r"/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Ухарцева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Виктория Игоревна </a:t>
            </a:r>
            <a:endParaRPr lang="ru-RU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652733"/>
            <a:ext cx="1800200" cy="17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9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306" y="35645"/>
            <a:ext cx="7602582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sz="2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слайда</a:t>
            </a:r>
            <a:endParaRPr lang="ru-RU" sz="2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Лекция 2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000232" y="1500180"/>
            <a:ext cx="6858048" cy="2428892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познакомимся с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принципами введения и подачи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нового материала;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узнаем  об основных способах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ранее изученной лексики;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оценим эффективность использования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 наглядности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введении нового материала, а также его закреплении;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-рассмотрим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работы с текстом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лингвокультурологическим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комментарием): перечислим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возможные виды упражнений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необходимых для развития языковой и коммуникативной компетенции в рамках конкретного урока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857224" y="1071552"/>
            <a:ext cx="757209" cy="3518297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vert="vert270"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лекции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0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6"/>
            <a:ext cx="8229600" cy="7143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1. Принципы введения нового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00180"/>
            <a:ext cx="4324352" cy="25455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Анализ слова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«богатырь»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фонетическому признаку (поиск слов, схожих по звучанию).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Включение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изобразительного средства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наглядности, а именно картины М. Врубеля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«Богатырь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Использованы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</a:rPr>
              <a:t>звуковоизобразительных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 средств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наглядности (отрывки из мультфильмов « Илья Муромец и Соловей- разбойник, Алёша Попович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Тугарин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Змей»).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500180"/>
            <a:ext cx="4038600" cy="25455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C:\Users\1\Desktop\ТЕСТЫ\МЕТОДИКА\НОВЫЙ УЧЕБНЫЙ ГОД\ПЕРВЫЕ ШАГИ_ ПРЕЗЕНТАЦИИ\Vrubel.-Bogat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285866"/>
            <a:ext cx="2181931" cy="3162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8236" t="45899" r="42350" b="43359"/>
          <a:stretch>
            <a:fillRect/>
          </a:stretch>
        </p:blipFill>
        <p:spPr bwMode="auto">
          <a:xfrm>
            <a:off x="214282" y="4071948"/>
            <a:ext cx="6429420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3571868" y="2786064"/>
            <a:ext cx="2928958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8" name="Picture 4" descr="C:\Users\1\Desktop\ТЕСТЫ\МЕТОДИКА\НОВЫЙ УЧЕБНЫЙ ГОД\ПЕРВЫЕ ШАГИ_ ПРЕЗЕНТАЦИИ\06-10-800x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28742"/>
            <a:ext cx="2000264" cy="1280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 Этапы работы с основным текстом урока.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214428"/>
            <a:ext cx="4357718" cy="30718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: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Студентам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предлагается прослушать отрывки из текста (заполнить пропуски – слова, активизация которых была ранее реализована на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этапе введения нового материала).Затем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иностранные учащиеся приступают к чтению отрывков. Необходимо расположить отрывки в правильной логической последовательности, озаглавить их, составить вопросы (типы заданий зависят от уровня группы, осваивающей дисциплину).</a:t>
            </a:r>
          </a:p>
          <a:p>
            <a:pPr algn="just"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этап: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 текстом осуществляется в группах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 ответы на вопросы по тексту, составление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диалогов по модели предложенных преподавателем, проведение игр «Интервью с богатырём» и другое, составление и написание истории по картинкам).</a:t>
            </a:r>
          </a:p>
          <a:p>
            <a:pPr algn="just"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этап: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Иностранными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студентами выполняются задания различного типа с целью закрепления ранее изученного материала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:задания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 выбор, сортировку, а также подстановочные упражнения и упражнения на трансформацию.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7076" t="25425" r="943" b="11651"/>
          <a:stretch>
            <a:fillRect/>
          </a:stretch>
        </p:blipFill>
        <p:spPr bwMode="auto">
          <a:xfrm>
            <a:off x="4714876" y="1357304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7929586" y="1857370"/>
            <a:ext cx="1214414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4929190" y="2571750"/>
            <a:ext cx="3286148" cy="1785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7158" y="4429138"/>
            <a:ext cx="7215238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Лингвистический/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лингвокультурологический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комментарий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3. Способы закрепления нового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57304"/>
            <a:ext cx="5000660" cy="142876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предъявления произведения изобразительного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искусства (картина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В.М.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Васнецова «Богатыри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знакомство с песней «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Ох, ты степь широкая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Использование  интерактивного инструмента «Облако слов»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4" name="Picture 2" descr="C:\Users\1\Desktop\ТЕСТЫ\МЕТОДИКА\НОВЫЙ УЧЕБНЫЙ ГОД\ПЕРВЫЕ ШАГИ_ ПРЕЗЕНТАЦИИ\Без названия (2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643056"/>
            <a:ext cx="3331647" cy="2161391"/>
          </a:xfrm>
          <a:prstGeom prst="rect">
            <a:avLst/>
          </a:prstGeom>
          <a:noFill/>
        </p:spPr>
      </p:pic>
      <p:pic>
        <p:nvPicPr>
          <p:cNvPr id="3075" name="Picture 3" descr="C:\Users\1\Desktop\ТЕСТЫ\МЕТОДИКА\НОВЫЙ УЧЕБНЫЙ ГОД\ПЕРВЫЕ ШАГИ_ ПРЕЗЕНТАЦИИ\слова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928940"/>
            <a:ext cx="3286116" cy="1652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17960</TotalTime>
  <Words>322</Words>
  <Application>Microsoft Office PowerPoint</Application>
  <PresentationFormat>Экран (16:9)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Лекция 2</vt:lpstr>
      <vt:lpstr>Вопрос 1. Принципы введения нового материала</vt:lpstr>
      <vt:lpstr> Вопрос 2. Этапы работы с основным текстом урока. </vt:lpstr>
      <vt:lpstr>Вопрос 3. Способы закрепления нового  материала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1</cp:lastModifiedBy>
  <cp:revision>146</cp:revision>
  <dcterms:created xsi:type="dcterms:W3CDTF">2021-04-28T07:15:33Z</dcterms:created>
  <dcterms:modified xsi:type="dcterms:W3CDTF">2022-04-17T21:44:48Z</dcterms:modified>
</cp:coreProperties>
</file>